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6"/>
  </p:sldMasterIdLst>
  <p:notesMasterIdLst>
    <p:notesMasterId r:id="rId18"/>
  </p:notesMasterIdLst>
  <p:handoutMasterIdLst>
    <p:handoutMasterId r:id="rId19"/>
  </p:handoutMasterIdLst>
  <p:sldIdLst>
    <p:sldId id="535" r:id="rId7"/>
    <p:sldId id="606" r:id="rId8"/>
    <p:sldId id="605" r:id="rId9"/>
    <p:sldId id="506" r:id="rId10"/>
    <p:sldId id="599" r:id="rId11"/>
    <p:sldId id="600" r:id="rId12"/>
    <p:sldId id="601" r:id="rId13"/>
    <p:sldId id="603" r:id="rId14"/>
    <p:sldId id="602" r:id="rId15"/>
    <p:sldId id="604" r:id="rId16"/>
    <p:sldId id="607" r:id="rId17"/>
  </p:sldIdLst>
  <p:sldSz cx="14630400" cy="8229600"/>
  <p:notesSz cx="7010400" cy="9296400"/>
  <p:defaultTex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ection" id="{EF3E951D-69CB-49B4-8B4C-DA88CA4FF122}">
          <p14:sldIdLst>
            <p14:sldId id="535"/>
            <p14:sldId id="606"/>
            <p14:sldId id="605"/>
            <p14:sldId id="506"/>
            <p14:sldId id="599"/>
            <p14:sldId id="600"/>
            <p14:sldId id="601"/>
            <p14:sldId id="603"/>
            <p14:sldId id="602"/>
            <p14:sldId id="604"/>
            <p14:sldId id="607"/>
          </p14:sldIdLst>
        </p14:section>
        <p14:section name="Appendix" id="{C48409A7-017E-43C8-8AF2-931985C5AD9F}">
          <p14:sldIdLst/>
        </p14:section>
      </p14:sectionLst>
    </p:ext>
    <p:ext uri="{EFAFB233-063F-42B5-8137-9DF3F51BA10A}">
      <p15:sldGuideLst xmlns:p15="http://schemas.microsoft.com/office/powerpoint/2012/main">
        <p15:guide id="11" userDrawn="1">
          <p15:clr>
            <a:srgbClr val="A4A3A4"/>
          </p15:clr>
        </p15:guide>
        <p15:guide id="12" pos="1728" userDrawn="1">
          <p15:clr>
            <a:srgbClr val="A4A3A4"/>
          </p15:clr>
        </p15:guide>
        <p15:guide id="31" pos="1152" userDrawn="1">
          <p15:clr>
            <a:srgbClr val="A4A3A4"/>
          </p15:clr>
        </p15:guide>
        <p15:guide id="33" pos="570" userDrawn="1">
          <p15:clr>
            <a:srgbClr val="A4A3A4"/>
          </p15:clr>
        </p15:guide>
        <p15:guide id="34" pos="2304" userDrawn="1">
          <p15:clr>
            <a:srgbClr val="A4A3A4"/>
          </p15:clr>
        </p15:guide>
        <p15:guide id="35" pos="2880" userDrawn="1">
          <p15:clr>
            <a:srgbClr val="A4A3A4"/>
          </p15:clr>
        </p15:guide>
        <p15:guide id="36" pos="3456" userDrawn="1">
          <p15:clr>
            <a:srgbClr val="A4A3A4"/>
          </p15:clr>
        </p15:guide>
        <p15:guide id="37" pos="4032" userDrawn="1">
          <p15:clr>
            <a:srgbClr val="A4A3A4"/>
          </p15:clr>
        </p15:guide>
        <p15:guide id="38" pos="4608" userDrawn="1">
          <p15:clr>
            <a:srgbClr val="A4A3A4"/>
          </p15:clr>
        </p15:guide>
        <p15:guide id="39" pos="5184" userDrawn="1">
          <p15:clr>
            <a:srgbClr val="A4A3A4"/>
          </p15:clr>
        </p15:guide>
        <p15:guide id="40" pos="5760" userDrawn="1">
          <p15:clr>
            <a:srgbClr val="A4A3A4"/>
          </p15:clr>
        </p15:guide>
        <p15:guide id="41" pos="6336" userDrawn="1">
          <p15:clr>
            <a:srgbClr val="A4A3A4"/>
          </p15:clr>
        </p15:guide>
        <p15:guide id="42" pos="6912" userDrawn="1">
          <p15:clr>
            <a:srgbClr val="A4A3A4"/>
          </p15:clr>
        </p15:guide>
        <p15:guide id="43" pos="7488" userDrawn="1">
          <p15:clr>
            <a:srgbClr val="A4A3A4"/>
          </p15:clr>
        </p15:guide>
        <p15:guide id="44" pos="8064" userDrawn="1">
          <p15:clr>
            <a:srgbClr val="A4A3A4"/>
          </p15:clr>
        </p15:guide>
        <p15:guide id="45" pos="8640" userDrawn="1">
          <p15:clr>
            <a:srgbClr val="A4A3A4"/>
          </p15:clr>
        </p15:guide>
        <p15:guide id="46" pos="9216" userDrawn="1">
          <p15:clr>
            <a:srgbClr val="A4A3A4"/>
          </p15:clr>
        </p15:guide>
        <p15:guide id="47" orient="horz" userDrawn="1">
          <p15:clr>
            <a:srgbClr val="A4A3A4"/>
          </p15:clr>
        </p15:guide>
        <p15:guide id="48" orient="horz" pos="576" userDrawn="1">
          <p15:clr>
            <a:srgbClr val="A4A3A4"/>
          </p15:clr>
        </p15:guide>
        <p15:guide id="49" orient="horz" pos="1152" userDrawn="1">
          <p15:clr>
            <a:srgbClr val="A4A3A4"/>
          </p15:clr>
        </p15:guide>
        <p15:guide id="50" orient="horz" pos="1728" userDrawn="1">
          <p15:clr>
            <a:srgbClr val="A4A3A4"/>
          </p15:clr>
        </p15:guide>
        <p15:guide id="51" orient="horz" pos="2304" userDrawn="1">
          <p15:clr>
            <a:srgbClr val="A4A3A4"/>
          </p15:clr>
        </p15:guide>
        <p15:guide id="52" orient="horz" pos="2880" userDrawn="1">
          <p15:clr>
            <a:srgbClr val="A4A3A4"/>
          </p15:clr>
        </p15:guide>
        <p15:guide id="53" orient="horz" pos="3456" userDrawn="1">
          <p15:clr>
            <a:srgbClr val="A4A3A4"/>
          </p15:clr>
        </p15:guide>
        <p15:guide id="54" orient="horz" pos="4032" userDrawn="1">
          <p15:clr>
            <a:srgbClr val="A4A3A4"/>
          </p15:clr>
        </p15:guide>
        <p15:guide id="55" orient="horz" pos="4608" userDrawn="1">
          <p15:clr>
            <a:srgbClr val="A4A3A4"/>
          </p15:clr>
        </p15:guide>
        <p15:guide id="56" orient="horz" pos="4896" userDrawn="1">
          <p15:clr>
            <a:srgbClr val="A4A3A4"/>
          </p15:clr>
        </p15:guide>
        <p15:guide id="57" orient="horz" pos="288" userDrawn="1">
          <p15:clr>
            <a:srgbClr val="A4A3A4"/>
          </p15:clr>
        </p15:guide>
        <p15:guide id="58" pos="8880" userDrawn="1">
          <p15:clr>
            <a:srgbClr val="A4A3A4"/>
          </p15:clr>
        </p15:guide>
        <p15:guide id="59" pos="288" userDrawn="1">
          <p15:clr>
            <a:srgbClr val="A4A3A4"/>
          </p15:clr>
        </p15:guide>
        <p15:guide id="60" orient="horz" pos="25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scher, Rachel" initials="MR" lastIdx="47" clrIdx="0">
    <p:extLst/>
  </p:cmAuthor>
  <p:cmAuthor id="2" name="Microsoft Office User" initials="Office" lastIdx="75" clrIdx="1">
    <p:extLst/>
  </p:cmAuthor>
  <p:cmAuthor id="3" name="Microsoft Office User" initials="Office [2]" lastIdx="1" clrIdx="2">
    <p:extLst/>
  </p:cmAuthor>
  <p:cmAuthor id="4" name="Microsoft Office User" initials="Office [3]" lastIdx="1" clrIdx="3">
    <p:extLst/>
  </p:cmAuthor>
  <p:cmAuthor id="5" name="Microsoft Office User" initials="Office [4]" lastIdx="1" clrIdx="4">
    <p:extLst/>
  </p:cmAuthor>
  <p:cmAuthor id="6" name="Microsoft Office User" initials="Office [5]" lastIdx="1" clrIdx="5">
    <p:extLst/>
  </p:cmAuthor>
  <p:cmAuthor id="7" name="Microsoft Office User" initials="Office [6]" lastIdx="1" clrIdx="6">
    <p:extLst/>
  </p:cmAuthor>
  <p:cmAuthor id="8" name="Marush, Gabrielle" initials="MG" lastIdx="23" clrIdx="7">
    <p:extLst/>
  </p:cmAuthor>
  <p:cmAuthor id="9" name="Lauren Dyke" initials="" lastIdx="2" clrIdx="8"/>
  <p:cmAuthor id="10" name="Matt Maurer" initials="" lastIdx="4" clrIdx="9"/>
  <p:cmAuthor id="11" name="Wahba, Sam" initials="WS" lastIdx="1" clrIdx="10">
    <p:extLst/>
  </p:cmAuthor>
  <p:cmAuthor id="12" name="Wahba, Sam" initials="WS [2]" lastIdx="1" clrIdx="11">
    <p:extLst/>
  </p:cmAuthor>
  <p:cmAuthor id="13" name="Wahba, Sam" initials="WS [3]" lastIdx="1" clrIdx="12">
    <p:extLst/>
  </p:cmAuthor>
  <p:cmAuthor id="14" name="Wahba, Sam" initials="WS [4]" lastIdx="1" clrIdx="13">
    <p:extLst/>
  </p:cmAuthor>
  <p:cmAuthor id="15" name="Wahba, Sam" initials="WS [5]" lastIdx="1" clrIdx="14">
    <p:extLst/>
  </p:cmAuthor>
  <p:cmAuthor id="16" name="Wahba, Sam" initials="WS [6]" lastIdx="1" clrIdx="15">
    <p:extLst/>
  </p:cmAuthor>
  <p:cmAuthor id="17" name="Wahba, Sam" initials="WS [6] [2]" lastIdx="1" clrIdx="1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8591"/>
    <a:srgbClr val="D8E0E3"/>
    <a:srgbClr val="EB095F"/>
    <a:srgbClr val="00538B"/>
    <a:srgbClr val="E9E9E9"/>
    <a:srgbClr val="E1085A"/>
    <a:srgbClr val="00AFAA"/>
    <a:srgbClr val="F29934"/>
    <a:srgbClr val="00A2E0"/>
    <a:srgbClr val="EFEE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053" autoAdjust="0"/>
  </p:normalViewPr>
  <p:slideViewPr>
    <p:cSldViewPr snapToGrid="0" snapToObjects="1">
      <p:cViewPr varScale="1">
        <p:scale>
          <a:sx n="96" d="100"/>
          <a:sy n="96" d="100"/>
        </p:scale>
        <p:origin x="414" y="78"/>
      </p:cViewPr>
      <p:guideLst>
        <p:guide/>
        <p:guide pos="1728"/>
        <p:guide pos="1152"/>
        <p:guide pos="570"/>
        <p:guide pos="2304"/>
        <p:guide pos="2880"/>
        <p:guide pos="3456"/>
        <p:guide pos="4032"/>
        <p:guide pos="4608"/>
        <p:guide pos="5184"/>
        <p:guide pos="5760"/>
        <p:guide pos="6336"/>
        <p:guide pos="6912"/>
        <p:guide pos="7488"/>
        <p:guide pos="8064"/>
        <p:guide pos="8640"/>
        <p:guide pos="9216"/>
        <p:guide orient="horz"/>
        <p:guide orient="horz" pos="576"/>
        <p:guide orient="horz" pos="1152"/>
        <p:guide orient="horz" pos="1728"/>
        <p:guide orient="horz" pos="2304"/>
        <p:guide orient="horz" pos="2880"/>
        <p:guide orient="horz" pos="3456"/>
        <p:guide orient="horz" pos="4032"/>
        <p:guide orient="horz" pos="4608"/>
        <p:guide orient="horz" pos="4896"/>
        <p:guide orient="horz" pos="288"/>
        <p:guide pos="8880"/>
        <p:guide pos="288"/>
        <p:guide orient="horz" pos="2592"/>
      </p:guideLst>
    </p:cSldViewPr>
  </p:slideViewPr>
  <p:outlineViewPr>
    <p:cViewPr>
      <p:scale>
        <a:sx n="33" d="100"/>
        <a:sy n="33" d="100"/>
      </p:scale>
      <p:origin x="-16" y="0"/>
    </p:cViewPr>
  </p:outlineViewPr>
  <p:notesTextViewPr>
    <p:cViewPr>
      <p:scale>
        <a:sx n="100" d="100"/>
        <a:sy n="100" d="100"/>
      </p:scale>
      <p:origin x="0" y="0"/>
    </p:cViewPr>
  </p:notesTextViewPr>
  <p:sorterViewPr>
    <p:cViewPr>
      <p:scale>
        <a:sx n="115" d="100"/>
        <a:sy n="115" d="100"/>
      </p:scale>
      <p:origin x="0" y="-184"/>
    </p:cViewPr>
  </p:sorterViewPr>
  <p:notesViewPr>
    <p:cSldViewPr snapToGrid="0" snapToObjects="1">
      <p:cViewPr varScale="1">
        <p:scale>
          <a:sx n="169" d="100"/>
          <a:sy n="169" d="100"/>
        </p:scale>
        <p:origin x="532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27B02D-1436-DB4B-8B54-932A52FF7A3E}" type="datetimeFigureOut">
              <a:rPr lang="en-US" smtClean="0"/>
              <a:t>10/4/2017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18F02AC-2D98-1549-A2CE-2E7FE2F80A97}" type="slidenum">
              <a:rPr lang="en-US" smtClean="0"/>
              <a:t>‹#›</a:t>
            </a:fld>
            <a:endParaRPr lang="en-US" dirty="0"/>
          </a:p>
        </p:txBody>
      </p:sp>
    </p:spTree>
    <p:extLst>
      <p:ext uri="{BB962C8B-B14F-4D97-AF65-F5344CB8AC3E}">
        <p14:creationId xmlns:p14="http://schemas.microsoft.com/office/powerpoint/2010/main" val="160433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a:defRPr>
            </a:lvl1pPr>
          </a:lstStyle>
          <a:p>
            <a:fld id="{D85FBB4B-62B2-47A0-9A8A-FBC7D0167A53}" type="datetimeFigureOut">
              <a:rPr lang="en-US" smtClean="0"/>
              <a:pPr/>
              <a:t>10/4/2017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a:defRPr>
            </a:lvl1pPr>
          </a:lstStyle>
          <a:p>
            <a:fld id="{825291B8-0E70-468B-9438-CC62F3849AEF}" type="slidenum">
              <a:rPr lang="en-US" smtClean="0"/>
              <a:pPr/>
              <a:t>‹#›</a:t>
            </a:fld>
            <a:endParaRPr lang="en-US" dirty="0"/>
          </a:p>
        </p:txBody>
      </p:sp>
    </p:spTree>
    <p:extLst>
      <p:ext uri="{BB962C8B-B14F-4D97-AF65-F5344CB8AC3E}">
        <p14:creationId xmlns:p14="http://schemas.microsoft.com/office/powerpoint/2010/main" val="3946500569"/>
      </p:ext>
    </p:extLst>
  </p:cSld>
  <p:clrMap bg1="lt1" tx1="dk1" bg2="lt2" tx2="dk2" accent1="accent1" accent2="accent2" accent3="accent3" accent4="accent4" accent5="accent5" accent6="accent6" hlink="hlink" folHlink="folHlink"/>
  <p:hf hdr="0" ftr="0" dt="0"/>
  <p:notesStyle>
    <a:lvl1pPr marL="0" algn="l" defTabSz="1097280" rtl="0" eaLnBrk="1" latinLnBrk="0" hangingPunct="1">
      <a:defRPr sz="1440" kern="1200">
        <a:solidFill>
          <a:schemeClr val="tx1"/>
        </a:solidFill>
        <a:latin typeface="Arial"/>
        <a:ea typeface="+mn-ea"/>
        <a:cs typeface="+mn-cs"/>
      </a:defRPr>
    </a:lvl1pPr>
    <a:lvl2pPr marL="548640" algn="l" defTabSz="1097280" rtl="0" eaLnBrk="1" latinLnBrk="0" hangingPunct="1">
      <a:defRPr sz="1440" kern="1200">
        <a:solidFill>
          <a:schemeClr val="tx1"/>
        </a:solidFill>
        <a:latin typeface="Arial"/>
        <a:ea typeface="+mn-ea"/>
        <a:cs typeface="+mn-cs"/>
      </a:defRPr>
    </a:lvl2pPr>
    <a:lvl3pPr marL="1097280" algn="l" defTabSz="1097280" rtl="0" eaLnBrk="1" latinLnBrk="0" hangingPunct="1">
      <a:defRPr sz="1440" kern="1200">
        <a:solidFill>
          <a:schemeClr val="tx1"/>
        </a:solidFill>
        <a:latin typeface="Arial"/>
        <a:ea typeface="+mn-ea"/>
        <a:cs typeface="+mn-cs"/>
      </a:defRPr>
    </a:lvl3pPr>
    <a:lvl4pPr marL="1645920" algn="l" defTabSz="1097280" rtl="0" eaLnBrk="1" latinLnBrk="0" hangingPunct="1">
      <a:defRPr sz="1440" kern="1200">
        <a:solidFill>
          <a:schemeClr val="tx1"/>
        </a:solidFill>
        <a:latin typeface="Arial"/>
        <a:ea typeface="+mn-ea"/>
        <a:cs typeface="+mn-cs"/>
      </a:defRPr>
    </a:lvl4pPr>
    <a:lvl5pPr marL="2194560" algn="l" defTabSz="1097280" rtl="0" eaLnBrk="1" latinLnBrk="0" hangingPunct="1">
      <a:defRPr sz="1440" kern="1200">
        <a:solidFill>
          <a:schemeClr val="tx1"/>
        </a:solidFill>
        <a:latin typeface="Arial"/>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e Are ICF">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3718126" y="1741448"/>
            <a:ext cx="1848875" cy="1497822"/>
          </a:xfrm>
          <a:prstGeom prst="rect">
            <a:avLst/>
          </a:prstGeom>
        </p:spPr>
      </p:pic>
      <p:sp>
        <p:nvSpPr>
          <p:cNvPr id="8" name="Text Placeholder 7"/>
          <p:cNvSpPr>
            <a:spLocks noGrp="1"/>
          </p:cNvSpPr>
          <p:nvPr>
            <p:ph type="body" sz="quarter" idx="11" hasCustomPrompt="1"/>
          </p:nvPr>
        </p:nvSpPr>
        <p:spPr>
          <a:xfrm>
            <a:off x="914400" y="7032887"/>
            <a:ext cx="3649210" cy="674437"/>
          </a:xfrm>
        </p:spPr>
        <p:txBody>
          <a:bodyPr lIns="0" tIns="0" rIns="0" bIns="0"/>
          <a:lstStyle>
            <a:lvl1pPr marL="0" indent="0">
              <a:buNone/>
              <a:defRPr b="0"/>
            </a:lvl1pPr>
          </a:lstStyle>
          <a:p>
            <a:pPr lvl="0"/>
            <a:r>
              <a:rPr lang="en-US" dirty="0"/>
              <a:t>Date</a:t>
            </a:r>
          </a:p>
        </p:txBody>
      </p:sp>
      <p:sp>
        <p:nvSpPr>
          <p:cNvPr id="10" name="Picture Placeholder 9"/>
          <p:cNvSpPr>
            <a:spLocks noGrp="1"/>
          </p:cNvSpPr>
          <p:nvPr>
            <p:ph type="pic" sz="quarter" idx="12" hasCustomPrompt="1"/>
          </p:nvPr>
        </p:nvSpPr>
        <p:spPr>
          <a:xfrm>
            <a:off x="917997" y="4572000"/>
            <a:ext cx="3670781" cy="1828800"/>
          </a:xfrm>
        </p:spPr>
        <p:txBody>
          <a:bodyPr lIns="0" tIns="0" rIns="0" bIns="0"/>
          <a:lstStyle>
            <a:lvl1pPr marL="0" indent="0">
              <a:buNone/>
              <a:defRPr b="0" baseline="0"/>
            </a:lvl1pPr>
          </a:lstStyle>
          <a:p>
            <a:r>
              <a:rPr lang="en-US" dirty="0"/>
              <a:t>Company Logo</a:t>
            </a:r>
          </a:p>
        </p:txBody>
      </p:sp>
      <p:sp>
        <p:nvSpPr>
          <p:cNvPr id="11" name="TextBox 10"/>
          <p:cNvSpPr txBox="1"/>
          <p:nvPr userDrawn="1"/>
        </p:nvSpPr>
        <p:spPr>
          <a:xfrm>
            <a:off x="927301" y="2360882"/>
            <a:ext cx="2790825" cy="915718"/>
          </a:xfrm>
          <a:prstGeom prst="rect">
            <a:avLst/>
          </a:prstGeom>
        </p:spPr>
        <p:txBody>
          <a:bodyPr wrap="square" lIns="0" tIns="0" rIns="0" bIns="0" rtlCol="0">
            <a:noAutofit/>
          </a:bodyPr>
          <a:lstStyle/>
          <a:p>
            <a:pPr marL="0" indent="0">
              <a:spcBef>
                <a:spcPts val="1200"/>
              </a:spcBef>
              <a:spcAft>
                <a:spcPts val="0"/>
              </a:spcAft>
              <a:buNone/>
            </a:pPr>
            <a:r>
              <a:rPr lang="en-US" sz="7200" b="0" dirty="0">
                <a:solidFill>
                  <a:srgbClr val="768591"/>
                </a:solidFill>
              </a:rPr>
              <a:t>we</a:t>
            </a:r>
            <a:r>
              <a:rPr lang="en-US" sz="4800" b="0" dirty="0">
                <a:solidFill>
                  <a:srgbClr val="768591"/>
                </a:solidFill>
              </a:rPr>
              <a:t> </a:t>
            </a:r>
            <a:r>
              <a:rPr lang="en-US" sz="7200" b="0" dirty="0">
                <a:solidFill>
                  <a:srgbClr val="768591"/>
                </a:solidFill>
              </a:rPr>
              <a:t>are</a:t>
            </a:r>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l="33865" t="9336" r="2031" b="17634"/>
          <a:stretch/>
        </p:blipFill>
        <p:spPr>
          <a:xfrm rot="10800000" flipH="1">
            <a:off x="7139031" y="-33556"/>
            <a:ext cx="7491369" cy="8263156"/>
          </a:xfrm>
          <a:prstGeom prst="rect">
            <a:avLst/>
          </a:prstGeom>
        </p:spPr>
      </p:pic>
    </p:spTree>
    <p:extLst>
      <p:ext uri="{BB962C8B-B14F-4D97-AF65-F5344CB8AC3E}">
        <p14:creationId xmlns:p14="http://schemas.microsoft.com/office/powerpoint/2010/main" val="84844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 Content Photo_No Beam">
    <p:spTree>
      <p:nvGrpSpPr>
        <p:cNvPr id="1" name=""/>
        <p:cNvGrpSpPr/>
        <p:nvPr/>
      </p:nvGrpSpPr>
      <p:grpSpPr>
        <a:xfrm>
          <a:off x="0" y="0"/>
          <a:ext cx="0" cy="0"/>
          <a:chOff x="0" y="0"/>
          <a:chExt cx="0" cy="0"/>
        </a:xfrm>
      </p:grpSpPr>
      <p:sp>
        <p:nvSpPr>
          <p:cNvPr id="2" name="Title 1"/>
          <p:cNvSpPr>
            <a:spLocks noGrp="1"/>
          </p:cNvSpPr>
          <p:nvPr>
            <p:ph type="title"/>
          </p:nvPr>
        </p:nvSpPr>
        <p:spPr>
          <a:xfrm>
            <a:off x="822325" y="481832"/>
            <a:ext cx="12806792" cy="1358069"/>
          </a:xfrm>
        </p:spPr>
        <p:txBody>
          <a:bodyPr/>
          <a:lstStyle/>
          <a:p>
            <a:r>
              <a:rPr lang="en-US"/>
              <a:t>Click to edit Master title style</a:t>
            </a:r>
            <a:endParaRPr lang="en-US" dirty="0"/>
          </a:p>
        </p:txBody>
      </p:sp>
      <p:sp>
        <p:nvSpPr>
          <p:cNvPr id="5" name="Content Placeholder 4"/>
          <p:cNvSpPr>
            <a:spLocks noGrp="1"/>
          </p:cNvSpPr>
          <p:nvPr>
            <p:ph sz="quarter" idx="11"/>
          </p:nvPr>
        </p:nvSpPr>
        <p:spPr>
          <a:xfrm>
            <a:off x="822325" y="2043955"/>
            <a:ext cx="6241863" cy="5073650"/>
          </a:xfrm>
        </p:spPr>
        <p:txBody>
          <a:bodyPr numCol="1" spcCol="457200">
            <a:noAutofit/>
          </a:bodyPr>
          <a:lstStyle/>
          <a:p>
            <a:pPr lvl="0"/>
            <a:r>
              <a:rPr lang="en-US"/>
              <a:t>Click to edit Master text styles</a:t>
            </a:r>
          </a:p>
          <a:p>
            <a:pPr lvl="1"/>
            <a:r>
              <a:rPr lang="en-US"/>
              <a:t>Second level</a:t>
            </a:r>
          </a:p>
          <a:p>
            <a:pPr lvl="2"/>
            <a:r>
              <a:rPr lang="en-US"/>
              <a:t>Third level</a:t>
            </a:r>
          </a:p>
        </p:txBody>
      </p:sp>
      <p:sp>
        <p:nvSpPr>
          <p:cNvPr id="7" name="Picture Placeholder 6"/>
          <p:cNvSpPr>
            <a:spLocks noGrp="1"/>
          </p:cNvSpPr>
          <p:nvPr>
            <p:ph type="pic" sz="quarter" idx="13"/>
          </p:nvPr>
        </p:nvSpPr>
        <p:spPr>
          <a:xfrm>
            <a:off x="7554408" y="2043955"/>
            <a:ext cx="6253032" cy="5073650"/>
          </a:xfrm>
        </p:spPr>
        <p:txBody>
          <a:bodyPr>
            <a:noAutofit/>
          </a:bodyPr>
          <a:lstStyle>
            <a:lvl1pPr marL="0" indent="0">
              <a:buNone/>
              <a:defRPr b="0"/>
            </a:lvl1pPr>
          </a:lstStyle>
          <a:p>
            <a:r>
              <a:rPr lang="en-US" dirty="0"/>
              <a:t>Click icon to add picture</a:t>
            </a:r>
          </a:p>
        </p:txBody>
      </p:sp>
      <p:sp>
        <p:nvSpPr>
          <p:cNvPr id="4" name="Rectangle 3"/>
          <p:cNvSpPr/>
          <p:nvPr userDrawn="1"/>
        </p:nvSpPr>
        <p:spPr>
          <a:xfrm>
            <a:off x="0" y="0"/>
            <a:ext cx="14630400" cy="240632"/>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Side">
    <p:spTree>
      <p:nvGrpSpPr>
        <p:cNvPr id="1" name=""/>
        <p:cNvGrpSpPr/>
        <p:nvPr/>
      </p:nvGrpSpPr>
      <p:grpSpPr>
        <a:xfrm>
          <a:off x="0" y="0"/>
          <a:ext cx="0" cy="0"/>
          <a:chOff x="0" y="0"/>
          <a:chExt cx="0" cy="0"/>
        </a:xfrm>
      </p:grpSpPr>
      <p:sp>
        <p:nvSpPr>
          <p:cNvPr id="2" name="Title 1"/>
          <p:cNvSpPr>
            <a:spLocks noGrp="1"/>
          </p:cNvSpPr>
          <p:nvPr>
            <p:ph type="title"/>
          </p:nvPr>
        </p:nvSpPr>
        <p:spPr>
          <a:xfrm>
            <a:off x="822959" y="914400"/>
            <a:ext cx="2978075" cy="6082145"/>
          </a:xfrm>
        </p:spPr>
        <p:txBody>
          <a:bodyPr anchor="b">
            <a:noAutofit/>
          </a:bodyPr>
          <a:lstStyle/>
          <a:p>
            <a:r>
              <a:rPr lang="en-US"/>
              <a:t>Click to edit Master title style</a:t>
            </a:r>
            <a:endParaRPr lang="en-US" dirty="0"/>
          </a:p>
        </p:txBody>
      </p:sp>
      <p:sp>
        <p:nvSpPr>
          <p:cNvPr id="5" name="Content Placeholder 4"/>
          <p:cNvSpPr>
            <a:spLocks noGrp="1"/>
          </p:cNvSpPr>
          <p:nvPr>
            <p:ph sz="quarter" idx="11"/>
          </p:nvPr>
        </p:nvSpPr>
        <p:spPr>
          <a:xfrm>
            <a:off x="4078224" y="914400"/>
            <a:ext cx="9827208" cy="6082145"/>
          </a:xfrm>
        </p:spPr>
        <p:txBody>
          <a:bodyPr>
            <a:noAutofit/>
          </a:bodyPr>
          <a:lstStyle/>
          <a:p>
            <a:pPr lvl="0"/>
            <a:r>
              <a:rPr lang="en-US"/>
              <a:t>Click to edit Master text styles</a:t>
            </a:r>
          </a:p>
          <a:p>
            <a:pPr lvl="1"/>
            <a:r>
              <a:rPr lang="en-US"/>
              <a:t>Second level</a:t>
            </a:r>
          </a:p>
          <a:p>
            <a:pPr lvl="2"/>
            <a:r>
              <a:rPr lang="en-US"/>
              <a:t>Third level</a:t>
            </a:r>
          </a:p>
        </p:txBody>
      </p:sp>
      <p:sp>
        <p:nvSpPr>
          <p:cNvPr id="4"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6"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Side 2col">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4078224" y="914400"/>
            <a:ext cx="9637776" cy="6082144"/>
          </a:xfrm>
        </p:spPr>
        <p:txBody>
          <a:bodyPr numCol="2" spcCol="347472">
            <a:noAutofit/>
          </a:bodyPr>
          <a:lstStyle/>
          <a:p>
            <a:pPr lvl="0"/>
            <a:r>
              <a:rPr lang="en-US"/>
              <a:t>Click to edit Master text styles</a:t>
            </a:r>
          </a:p>
          <a:p>
            <a:pPr lvl="1"/>
            <a:r>
              <a:rPr lang="en-US"/>
              <a:t>Second level</a:t>
            </a:r>
          </a:p>
          <a:p>
            <a:pPr lvl="2"/>
            <a:r>
              <a:rPr lang="en-US"/>
              <a:t>Third level</a:t>
            </a:r>
          </a:p>
        </p:txBody>
      </p:sp>
      <p:sp>
        <p:nvSpPr>
          <p:cNvPr id="6" name="Title 1"/>
          <p:cNvSpPr>
            <a:spLocks noGrp="1"/>
          </p:cNvSpPr>
          <p:nvPr>
            <p:ph type="title"/>
          </p:nvPr>
        </p:nvSpPr>
        <p:spPr>
          <a:xfrm>
            <a:off x="914400" y="914401"/>
            <a:ext cx="2978075" cy="6082144"/>
          </a:xfrm>
        </p:spPr>
        <p:txBody>
          <a:bodyPr lIns="0" tIns="0" rIns="0" bIns="0" anchor="b" anchorCtr="0">
            <a:noAutofit/>
          </a:bodyPr>
          <a:lstStyle/>
          <a:p>
            <a:r>
              <a:rPr lang="en-US"/>
              <a:t>Click to edit Master title style</a:t>
            </a:r>
            <a:endParaRPr lang="en-US" dirty="0"/>
          </a:p>
        </p:txBody>
      </p:sp>
      <p:sp>
        <p:nvSpPr>
          <p:cNvPr id="4"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7"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Numbered Side 2col">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4078224" y="914400"/>
            <a:ext cx="9866376" cy="6082145"/>
          </a:xfrm>
        </p:spPr>
        <p:txBody>
          <a:bodyPr numCol="2" spcCol="347472">
            <a:noAutofit/>
          </a:bodyPr>
          <a:lstStyle>
            <a:lvl1pPr marL="403225" indent="-403225">
              <a:buFont typeface="+mj-lt"/>
              <a:buAutoNum type="arabicPeriod"/>
              <a:tabLst/>
              <a:defRPr/>
            </a:lvl1pPr>
            <a:lvl2pPr marL="806450" indent="-344488">
              <a:buFont typeface="+mj-lt"/>
              <a:buAutoNum type="alphaUcPeriod"/>
              <a:tabLst/>
              <a:defRPr/>
            </a:lvl2pPr>
            <a:lvl3pPr marL="1149350" indent="-342900">
              <a:buFont typeface="+mj-lt"/>
              <a:buAutoNum type="alphaLcParenR"/>
              <a:tabLst/>
              <a:defRPr/>
            </a:lvl3pPr>
            <a:lvl4pPr marL="1433513" indent="-239713">
              <a:tabLst/>
              <a:defRPr/>
            </a:lvl4pPr>
            <a:lvl5pPr marL="1657350" indent="-209550">
              <a:tabLst/>
              <a:defRPr/>
            </a:lvl5pPr>
          </a:lstStyle>
          <a:p>
            <a:pPr lvl="0"/>
            <a:r>
              <a:rPr lang="en-US"/>
              <a:t>Click to edit Master text styles</a:t>
            </a:r>
          </a:p>
          <a:p>
            <a:pPr lvl="1"/>
            <a:r>
              <a:rPr lang="en-US"/>
              <a:t>Second level</a:t>
            </a:r>
          </a:p>
          <a:p>
            <a:pPr lvl="2"/>
            <a:r>
              <a:rPr lang="en-US"/>
              <a:t>Third level</a:t>
            </a:r>
          </a:p>
        </p:txBody>
      </p:sp>
      <p:sp>
        <p:nvSpPr>
          <p:cNvPr id="6" name="Title 1"/>
          <p:cNvSpPr>
            <a:spLocks noGrp="1"/>
          </p:cNvSpPr>
          <p:nvPr>
            <p:ph type="title"/>
          </p:nvPr>
        </p:nvSpPr>
        <p:spPr>
          <a:xfrm>
            <a:off x="914400" y="914401"/>
            <a:ext cx="2978075" cy="6082144"/>
          </a:xfrm>
        </p:spPr>
        <p:txBody>
          <a:bodyPr lIns="0" tIns="0" rIns="0" bIns="0" anchor="b" anchorCtr="0">
            <a:noAutofit/>
          </a:bodyPr>
          <a:lstStyle/>
          <a:p>
            <a:r>
              <a:rPr lang="en-US"/>
              <a:t>Click to edit Master title style</a:t>
            </a:r>
            <a:endParaRPr lang="en-US" dirty="0"/>
          </a:p>
        </p:txBody>
      </p:sp>
      <p:sp>
        <p:nvSpPr>
          <p:cNvPr id="4"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7"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Side Icon">
    <p:spTree>
      <p:nvGrpSpPr>
        <p:cNvPr id="1" name=""/>
        <p:cNvGrpSpPr/>
        <p:nvPr/>
      </p:nvGrpSpPr>
      <p:grpSpPr>
        <a:xfrm>
          <a:off x="0" y="0"/>
          <a:ext cx="0" cy="0"/>
          <a:chOff x="0" y="0"/>
          <a:chExt cx="0" cy="0"/>
        </a:xfrm>
      </p:grpSpPr>
      <p:sp>
        <p:nvSpPr>
          <p:cNvPr id="2" name="Title 1"/>
          <p:cNvSpPr>
            <a:spLocks noGrp="1"/>
          </p:cNvSpPr>
          <p:nvPr>
            <p:ph type="title"/>
          </p:nvPr>
        </p:nvSpPr>
        <p:spPr>
          <a:xfrm>
            <a:off x="914400" y="2923309"/>
            <a:ext cx="2978075" cy="4073235"/>
          </a:xfrm>
        </p:spPr>
        <p:txBody>
          <a:bodyPr lIns="0" tIns="0" rIns="0" bIns="0" anchor="b" anchorCtr="0">
            <a:noAutofit/>
          </a:bodyPr>
          <a:lstStyle/>
          <a:p>
            <a:r>
              <a:rPr lang="en-US"/>
              <a:t>Click to edit Master title style</a:t>
            </a:r>
            <a:endParaRPr lang="en-US" dirty="0"/>
          </a:p>
        </p:txBody>
      </p:sp>
      <p:sp>
        <p:nvSpPr>
          <p:cNvPr id="5" name="Content Placeholder 4"/>
          <p:cNvSpPr>
            <a:spLocks noGrp="1"/>
          </p:cNvSpPr>
          <p:nvPr>
            <p:ph sz="quarter" idx="11"/>
          </p:nvPr>
        </p:nvSpPr>
        <p:spPr>
          <a:xfrm>
            <a:off x="4078224" y="914400"/>
            <a:ext cx="9866376" cy="6082144"/>
          </a:xfrm>
        </p:spPr>
        <p:txBody>
          <a:bodyPr numCol="1" spcCol="347472">
            <a:noAutofit/>
          </a:bodyPr>
          <a:lstStyle>
            <a:lvl1pPr>
              <a:defRPr sz="2800" baseline="0"/>
            </a:lvl1pPr>
            <a:lvl2pPr>
              <a:defRPr sz="2000" baseline="0">
                <a:latin typeface="+mj-lt"/>
              </a:defRPr>
            </a:lvl2pPr>
            <a:lvl3pPr>
              <a:defRPr sz="2000" baseline="0">
                <a:latin typeface="+mj-lt"/>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7" name="Picture Placeholder 7"/>
          <p:cNvSpPr>
            <a:spLocks noGrp="1"/>
          </p:cNvSpPr>
          <p:nvPr>
            <p:ph type="pic" sz="quarter" idx="12" hasCustomPrompt="1"/>
          </p:nvPr>
        </p:nvSpPr>
        <p:spPr>
          <a:xfrm>
            <a:off x="914400" y="909005"/>
            <a:ext cx="1600200" cy="1600200"/>
          </a:xfrm>
          <a:prstGeom prst="rect">
            <a:avLst/>
          </a:prstGeom>
        </p:spPr>
        <p:txBody>
          <a:bodyPr/>
          <a:lstStyle>
            <a:lvl1pPr marL="0" indent="0">
              <a:buFontTx/>
              <a:buNone/>
              <a:defRPr b="0" i="0" baseline="0">
                <a:solidFill>
                  <a:srgbClr val="768591"/>
                </a:solidFill>
              </a:defRPr>
            </a:lvl1pPr>
          </a:lstStyle>
          <a:p>
            <a:r>
              <a:rPr lang="en-US" dirty="0"/>
              <a:t>Click to insert icon</a:t>
            </a:r>
          </a:p>
        </p:txBody>
      </p:sp>
      <p:sp>
        <p:nvSpPr>
          <p:cNvPr id="6"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Content Side ">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4078223" y="914400"/>
            <a:ext cx="4745736" cy="6082145"/>
          </a:xfrm>
        </p:spPr>
        <p:txBody>
          <a:bodyPr numCol="1" spcCol="347472">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9162288" y="914400"/>
            <a:ext cx="4743144" cy="6082145"/>
          </a:xfrm>
        </p:spPr>
        <p:txBody>
          <a:bodyPr numCol="1" spcCol="347472">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914400" y="914400"/>
            <a:ext cx="2978075" cy="6082145"/>
          </a:xfrm>
        </p:spPr>
        <p:txBody>
          <a:bodyPr lIns="0" tIns="0" rIns="0" bIns="0" anchor="b" anchorCtr="0">
            <a:noAutofit/>
          </a:bodyPr>
          <a:lstStyle/>
          <a:p>
            <a:r>
              <a:rPr lang="en-US"/>
              <a:t>Click to edit Master title style</a:t>
            </a:r>
            <a:endParaRPr lang="en-US" dirty="0"/>
          </a:p>
        </p:txBody>
      </p:sp>
      <p:sp>
        <p:nvSpPr>
          <p:cNvPr id="8"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9"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ide Text Photo">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4078223" y="914400"/>
            <a:ext cx="4745736" cy="6082144"/>
          </a:xfrm>
        </p:spPr>
        <p:txBody>
          <a:bodyPr numCol="1" spcCol="347472">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3"/>
          </p:nvPr>
        </p:nvSpPr>
        <p:spPr>
          <a:xfrm>
            <a:off x="9144000" y="915162"/>
            <a:ext cx="4800600" cy="6081382"/>
          </a:xfrm>
        </p:spPr>
        <p:txBody>
          <a:bodyPr>
            <a:noAutofit/>
          </a:bodyPr>
          <a:lstStyle>
            <a:lvl1pPr marL="0" indent="0">
              <a:buNone/>
              <a:defRPr b="0"/>
            </a:lvl1pPr>
          </a:lstStyle>
          <a:p>
            <a:r>
              <a:rPr lang="en-US" dirty="0"/>
              <a:t>Click icon to add picture</a:t>
            </a:r>
          </a:p>
        </p:txBody>
      </p:sp>
      <p:sp>
        <p:nvSpPr>
          <p:cNvPr id="6" name="Title 1"/>
          <p:cNvSpPr>
            <a:spLocks noGrp="1"/>
          </p:cNvSpPr>
          <p:nvPr>
            <p:ph type="title"/>
          </p:nvPr>
        </p:nvSpPr>
        <p:spPr>
          <a:xfrm>
            <a:off x="914400" y="914401"/>
            <a:ext cx="2978075" cy="6082144"/>
          </a:xfrm>
        </p:spPr>
        <p:txBody>
          <a:bodyPr lIns="0" tIns="0" rIns="0" bIns="0" anchor="b" anchorCtr="0">
            <a:noAutofit/>
          </a:bodyPr>
          <a:lstStyle/>
          <a:p>
            <a:r>
              <a:rPr lang="en-US"/>
              <a:t>Click to edit Master title style</a:t>
            </a:r>
            <a:endParaRPr lang="en-US" dirty="0"/>
          </a:p>
        </p:txBody>
      </p:sp>
      <p:sp>
        <p:nvSpPr>
          <p:cNvPr id="8"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9"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2 Content Side Icon">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4078223" y="914400"/>
            <a:ext cx="4745736" cy="6082144"/>
          </a:xfrm>
        </p:spPr>
        <p:txBody>
          <a:bodyPr numCol="1" spcCol="347472">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9166482" y="914400"/>
            <a:ext cx="4553712" cy="6082144"/>
          </a:xfrm>
        </p:spPr>
        <p:txBody>
          <a:bodyPr numCol="1" spcCol="347472">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p:cNvSpPr>
          <p:nvPr>
            <p:ph type="pic" sz="quarter" idx="13" hasCustomPrompt="1"/>
          </p:nvPr>
        </p:nvSpPr>
        <p:spPr>
          <a:xfrm>
            <a:off x="914400" y="914400"/>
            <a:ext cx="1600200" cy="1600200"/>
          </a:xfrm>
          <a:prstGeom prst="rect">
            <a:avLst/>
          </a:prstGeom>
        </p:spPr>
        <p:txBody>
          <a:bodyPr lIns="0" tIns="0" rIns="0" bIns="0">
            <a:normAutofit/>
          </a:bodyPr>
          <a:lstStyle>
            <a:lvl1pPr marL="0" indent="0">
              <a:buFontTx/>
              <a:buNone/>
              <a:defRPr sz="1800" b="0" i="0" baseline="0">
                <a:solidFill>
                  <a:srgbClr val="768591"/>
                </a:solidFill>
              </a:defRPr>
            </a:lvl1pPr>
          </a:lstStyle>
          <a:p>
            <a:r>
              <a:rPr lang="en-US" dirty="0"/>
              <a:t>Click to insert icon</a:t>
            </a:r>
          </a:p>
        </p:txBody>
      </p:sp>
      <p:sp>
        <p:nvSpPr>
          <p:cNvPr id="8" name="Title 1"/>
          <p:cNvSpPr>
            <a:spLocks noGrp="1"/>
          </p:cNvSpPr>
          <p:nvPr>
            <p:ph type="title"/>
          </p:nvPr>
        </p:nvSpPr>
        <p:spPr>
          <a:xfrm>
            <a:off x="914400" y="3276599"/>
            <a:ext cx="2978075" cy="3719945"/>
          </a:xfrm>
        </p:spPr>
        <p:txBody>
          <a:bodyPr lIns="0" tIns="0" rIns="0" bIns="0" anchor="b" anchorCtr="0">
            <a:noAutofit/>
          </a:bodyPr>
          <a:lstStyle/>
          <a:p>
            <a:r>
              <a:rPr lang="en-US"/>
              <a:t>Click to edit Master title style</a:t>
            </a:r>
            <a:endParaRPr lang="en-US" dirty="0"/>
          </a:p>
        </p:txBody>
      </p:sp>
      <p:sp>
        <p:nvSpPr>
          <p:cNvPr id="9"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10"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4572000" y="2667000"/>
            <a:ext cx="9144000" cy="4329544"/>
          </a:xfrm>
        </p:spPr>
        <p:txBody>
          <a:bodyPr numCol="2" spcCol="347472">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914400" y="2667001"/>
            <a:ext cx="2978075" cy="4329544"/>
          </a:xfrm>
        </p:spPr>
        <p:txBody>
          <a:bodyPr lIns="0" tIns="0" rIns="0" bIns="0" anchor="b" anchorCtr="0">
            <a:noAutofit/>
          </a:bodyPr>
          <a:lstStyle/>
          <a:p>
            <a:r>
              <a:rPr lang="en-US"/>
              <a:t>Click to edit Master title style</a:t>
            </a:r>
            <a:endParaRPr lang="en-US" dirty="0"/>
          </a:p>
        </p:txBody>
      </p:sp>
      <p:sp>
        <p:nvSpPr>
          <p:cNvPr id="7"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port 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2959" y="863601"/>
            <a:ext cx="4053841" cy="2269067"/>
          </a:xfrm>
        </p:spPr>
        <p:txBody>
          <a:bodyPr anchor="t">
            <a:noAutofit/>
          </a:bodyPr>
          <a:lstStyle/>
          <a:p>
            <a:r>
              <a:rPr lang="en-US" dirty="0"/>
              <a:t>Table/Chart Title</a:t>
            </a:r>
          </a:p>
        </p:txBody>
      </p:sp>
      <p:sp>
        <p:nvSpPr>
          <p:cNvPr id="5" name="Content Placeholder 4"/>
          <p:cNvSpPr>
            <a:spLocks noGrp="1"/>
          </p:cNvSpPr>
          <p:nvPr>
            <p:ph sz="quarter" idx="11"/>
          </p:nvPr>
        </p:nvSpPr>
        <p:spPr>
          <a:xfrm>
            <a:off x="5290456" y="863600"/>
            <a:ext cx="8614975" cy="6357257"/>
          </a:xfrm>
        </p:spPr>
        <p:txBody>
          <a:bodyPr>
            <a:noAutofit/>
          </a:bodyPr>
          <a:lstStyle>
            <a:lvl1pPr marL="0" indent="0">
              <a:buNone/>
              <a:defRPr b="0"/>
            </a:lvl1pPr>
            <a:lvl2pPr marL="201930" indent="0">
              <a:buNone/>
              <a:defRPr b="0"/>
            </a:lvl2pPr>
            <a:lvl3pPr marL="480060" indent="0">
              <a:buNone/>
              <a:defRPr b="0"/>
            </a:lvl3pPr>
            <a:lvl4pPr marL="691516" indent="0">
              <a:buNone/>
              <a:defRPr b="0"/>
            </a:lvl4pPr>
            <a:lvl5pPr marL="889636" indent="0">
              <a:buNone/>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2"/>
          </p:nvPr>
        </p:nvSpPr>
        <p:spPr>
          <a:xfrm>
            <a:off x="827088" y="3488267"/>
            <a:ext cx="4049712" cy="3783389"/>
          </a:xfrm>
        </p:spPr>
        <p:txBody>
          <a:bodyPr>
            <a:noAutofit/>
          </a:bodyPr>
          <a:lstStyle>
            <a:lvl1pPr marL="0" indent="0">
              <a:buNone/>
              <a:defRPr b="0"/>
            </a:lvl1pPr>
            <a:lvl2pPr marL="201930" indent="0">
              <a:buNone/>
              <a:defRPr b="0"/>
            </a:lvl2pPr>
            <a:lvl3pPr marL="480060" indent="0">
              <a:buNone/>
              <a:defRPr b="0"/>
            </a:lvl3pPr>
            <a:lvl4pPr marL="691516" indent="0">
              <a:buNone/>
              <a:defRPr b="0"/>
            </a:lvl4pPr>
            <a:lvl5pPr marL="889636" indent="0">
              <a:buNone/>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9"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412580" y="7256773"/>
            <a:ext cx="3662598" cy="517479"/>
          </a:xfrm>
        </p:spPr>
        <p:txBody>
          <a:bodyPr lIns="0" tIns="0" rIns="0" bIns="0"/>
          <a:lstStyle>
            <a:lvl1pPr marL="0" indent="0">
              <a:lnSpc>
                <a:spcPct val="100000"/>
              </a:lnSpc>
              <a:spcBef>
                <a:spcPts val="0"/>
              </a:spcBef>
              <a:spcAft>
                <a:spcPts val="0"/>
              </a:spcAft>
              <a:buNone/>
              <a:defRPr sz="1800" b="0" spc="600">
                <a:solidFill>
                  <a:srgbClr val="768591"/>
                </a:solidFill>
              </a:defRPr>
            </a:lvl1pPr>
          </a:lstStyle>
          <a:p>
            <a:pPr lvl="0"/>
            <a:r>
              <a:rPr lang="en-US" dirty="0"/>
              <a:t>Date</a:t>
            </a:r>
          </a:p>
        </p:txBody>
      </p:sp>
      <p:pic>
        <p:nvPicPr>
          <p:cNvPr id="9" name="Picture 8"/>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harpenSoften amount="22000"/>
                    </a14:imgEffect>
                    <a14:imgEffect>
                      <a14:brightnessContrast bright="26000" contrast="-7000"/>
                    </a14:imgEffect>
                  </a14:imgLayer>
                </a14:imgProps>
              </a:ext>
              <a:ext uri="{28A0092B-C50C-407E-A947-70E740481C1C}">
                <a14:useLocalDpi xmlns:a14="http://schemas.microsoft.com/office/drawing/2010/main"/>
              </a:ext>
            </a:extLst>
          </a:blip>
          <a:srcRect l="6599" r="1520"/>
          <a:stretch/>
        </p:blipFill>
        <p:spPr>
          <a:xfrm flipH="1">
            <a:off x="3705082" y="1525228"/>
            <a:ext cx="10925316" cy="2520017"/>
          </a:xfrm>
          <a:prstGeom prst="rect">
            <a:avLst/>
          </a:prstGeom>
        </p:spPr>
      </p:pic>
      <p:grpSp>
        <p:nvGrpSpPr>
          <p:cNvPr id="12" name="Group 11"/>
          <p:cNvGrpSpPr/>
          <p:nvPr userDrawn="1"/>
        </p:nvGrpSpPr>
        <p:grpSpPr>
          <a:xfrm>
            <a:off x="0" y="1509194"/>
            <a:ext cx="6616706" cy="2551638"/>
            <a:chOff x="439911" y="1886916"/>
            <a:chExt cx="4689091" cy="2096705"/>
          </a:xfrm>
        </p:grpSpPr>
        <p:sp>
          <p:nvSpPr>
            <p:cNvPr id="13" name="Rectangle 12"/>
            <p:cNvSpPr/>
            <p:nvPr userDrawn="1"/>
          </p:nvSpPr>
          <p:spPr>
            <a:xfrm rot="16200000">
              <a:off x="1712843" y="2809480"/>
              <a:ext cx="2081391" cy="244322"/>
            </a:xfrm>
            <a:prstGeom prst="rect">
              <a:avLst/>
            </a:prstGeom>
            <a:solidFill>
              <a:srgbClr val="00AFAA"/>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4" name="Rectangle 13"/>
            <p:cNvSpPr/>
            <p:nvPr userDrawn="1"/>
          </p:nvSpPr>
          <p:spPr>
            <a:xfrm rot="16200000">
              <a:off x="799772" y="2739121"/>
              <a:ext cx="2081394" cy="385039"/>
            </a:xfrm>
            <a:prstGeom prst="rect">
              <a:avLst/>
            </a:prstGeom>
            <a:solidFill>
              <a:srgbClr val="00538B"/>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5" name="Rectangle 14"/>
            <p:cNvSpPr/>
            <p:nvPr userDrawn="1"/>
          </p:nvSpPr>
          <p:spPr>
            <a:xfrm rot="16200000">
              <a:off x="-401062" y="2739180"/>
              <a:ext cx="2085414" cy="403468"/>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6" name="Rectangle 15"/>
            <p:cNvSpPr/>
            <p:nvPr/>
          </p:nvSpPr>
          <p:spPr>
            <a:xfrm rot="16200000">
              <a:off x="2112483" y="2795214"/>
              <a:ext cx="2085407" cy="276865"/>
            </a:xfrm>
            <a:prstGeom prst="rect">
              <a:avLst/>
            </a:prstGeom>
            <a:solidFill>
              <a:srgbClr val="00A2E0"/>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7" name="Rectangle 16"/>
            <p:cNvSpPr/>
            <p:nvPr/>
          </p:nvSpPr>
          <p:spPr>
            <a:xfrm rot="16200000">
              <a:off x="2897089" y="2836259"/>
              <a:ext cx="2085412" cy="194778"/>
            </a:xfrm>
            <a:prstGeom prst="rect">
              <a:avLst/>
            </a:prstGeom>
            <a:solidFill>
              <a:srgbClr val="79C969"/>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8" name="Rectangle 17"/>
            <p:cNvSpPr/>
            <p:nvPr/>
          </p:nvSpPr>
          <p:spPr>
            <a:xfrm rot="16200000">
              <a:off x="3775666" y="2849376"/>
              <a:ext cx="2081394" cy="164528"/>
            </a:xfrm>
            <a:prstGeom prst="rect">
              <a:avLst/>
            </a:prstGeom>
            <a:solidFill>
              <a:srgbClr val="F2993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9" name="Rectangle 18"/>
            <p:cNvSpPr/>
            <p:nvPr/>
          </p:nvSpPr>
          <p:spPr>
            <a:xfrm rot="16200000">
              <a:off x="4041119" y="2884452"/>
              <a:ext cx="2085419" cy="90347"/>
            </a:xfrm>
            <a:prstGeom prst="rect">
              <a:avLst/>
            </a:prstGeom>
            <a:solidFill>
              <a:srgbClr val="EB095F"/>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grpSp>
      <p:sp>
        <p:nvSpPr>
          <p:cNvPr id="2" name="Title 1"/>
          <p:cNvSpPr>
            <a:spLocks noGrp="1"/>
          </p:cNvSpPr>
          <p:nvPr>
            <p:ph type="title"/>
          </p:nvPr>
        </p:nvSpPr>
        <p:spPr>
          <a:xfrm>
            <a:off x="6411432" y="4500770"/>
            <a:ext cx="7317153" cy="1448473"/>
          </a:xfrm>
        </p:spPr>
        <p:txBody>
          <a:bodyPr lIns="0" tIns="0" rIns="0" anchor="t"/>
          <a:lstStyle>
            <a:lvl1pPr>
              <a:defRPr>
                <a:solidFill>
                  <a:srgbClr val="00538B"/>
                </a:solidFill>
              </a:defRPr>
            </a:lvl1pPr>
          </a:lstStyle>
          <a:p>
            <a:r>
              <a:rPr lang="en-US"/>
              <a:t>Click to edit Master title style</a:t>
            </a:r>
            <a:endParaRPr lang="en-US" dirty="0"/>
          </a:p>
        </p:txBody>
      </p:sp>
      <p:sp>
        <p:nvSpPr>
          <p:cNvPr id="7" name="Text Placeholder 6"/>
          <p:cNvSpPr>
            <a:spLocks noGrp="1"/>
          </p:cNvSpPr>
          <p:nvPr>
            <p:ph type="body" sz="quarter" idx="12" hasCustomPrompt="1"/>
          </p:nvPr>
        </p:nvSpPr>
        <p:spPr>
          <a:xfrm>
            <a:off x="6411432" y="6112815"/>
            <a:ext cx="7285165" cy="336315"/>
          </a:xfrm>
        </p:spPr>
        <p:txBody>
          <a:bodyPr lIns="0" tIns="0" rIns="0" bIns="0"/>
          <a:lstStyle>
            <a:lvl1pPr marL="0" indent="0">
              <a:lnSpc>
                <a:spcPct val="100000"/>
              </a:lnSpc>
              <a:spcBef>
                <a:spcPts val="0"/>
              </a:spcBef>
              <a:spcAft>
                <a:spcPts val="0"/>
              </a:spcAft>
              <a:buNone/>
              <a:defRPr sz="2400">
                <a:solidFill>
                  <a:srgbClr val="00538B"/>
                </a:solidFill>
              </a:defRPr>
            </a:lvl1pPr>
          </a:lstStyle>
          <a:p>
            <a:pPr lvl="0"/>
            <a:r>
              <a:rPr lang="en-US" dirty="0"/>
              <a:t>Presenter Name</a:t>
            </a:r>
          </a:p>
        </p:txBody>
      </p:sp>
      <p:sp>
        <p:nvSpPr>
          <p:cNvPr id="20" name="Text Placeholder 6"/>
          <p:cNvSpPr>
            <a:spLocks noGrp="1"/>
          </p:cNvSpPr>
          <p:nvPr>
            <p:ph type="body" sz="quarter" idx="13" hasCustomPrompt="1"/>
          </p:nvPr>
        </p:nvSpPr>
        <p:spPr>
          <a:xfrm>
            <a:off x="6411432" y="6539866"/>
            <a:ext cx="7293556" cy="434040"/>
          </a:xfrm>
        </p:spPr>
        <p:txBody>
          <a:bodyPr lIns="0" tIns="0" rIns="0" bIns="0"/>
          <a:lstStyle>
            <a:lvl1pPr marL="0" indent="0">
              <a:lnSpc>
                <a:spcPct val="100000"/>
              </a:lnSpc>
              <a:spcBef>
                <a:spcPts val="0"/>
              </a:spcBef>
              <a:spcAft>
                <a:spcPts val="0"/>
              </a:spcAft>
              <a:buNone/>
              <a:defRPr sz="1800" b="0">
                <a:solidFill>
                  <a:srgbClr val="00538B"/>
                </a:solidFill>
              </a:defRPr>
            </a:lvl1pPr>
          </a:lstStyle>
          <a:p>
            <a:pPr lvl="0"/>
            <a:r>
              <a:rPr lang="en-US" dirty="0"/>
              <a:t>Presenter Title, Department</a:t>
            </a:r>
          </a:p>
        </p:txBody>
      </p:sp>
      <p:sp>
        <p:nvSpPr>
          <p:cNvPr id="30" name="Rectangle 29"/>
          <p:cNvSpPr/>
          <p:nvPr userDrawn="1"/>
        </p:nvSpPr>
        <p:spPr>
          <a:xfrm>
            <a:off x="12865172" y="646332"/>
            <a:ext cx="939681" cy="289971"/>
          </a:xfrm>
          <a:prstGeom prst="rect">
            <a:avLst/>
          </a:prstGeom>
        </p:spPr>
        <p:txBody>
          <a:bodyPr wrap="none">
            <a:spAutoFit/>
          </a:bodyPr>
          <a:lstStyle/>
          <a:p>
            <a:pPr lvl="0"/>
            <a:r>
              <a:rPr lang="en-US" sz="1680" b="1" dirty="0">
                <a:solidFill>
                  <a:srgbClr val="768591"/>
                </a:solidFill>
                <a:latin typeface="Arial" charset="0"/>
                <a:ea typeface="Arial" charset="0"/>
                <a:cs typeface="Arial" charset="0"/>
              </a:rPr>
              <a:t>icf.com</a:t>
            </a:r>
          </a:p>
        </p:txBody>
      </p:sp>
      <p:grpSp>
        <p:nvGrpSpPr>
          <p:cNvPr id="34" name="Group 33"/>
          <p:cNvGrpSpPr/>
          <p:nvPr userDrawn="1"/>
        </p:nvGrpSpPr>
        <p:grpSpPr>
          <a:xfrm>
            <a:off x="918594" y="4526184"/>
            <a:ext cx="4639700" cy="1479100"/>
            <a:chOff x="646279" y="4481907"/>
            <a:chExt cx="4639700" cy="1479100"/>
          </a:xfrm>
        </p:grpSpPr>
        <p:pic>
          <p:nvPicPr>
            <p:cNvPr id="35" name="Picture 3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37104" y="4481907"/>
              <a:ext cx="1848875" cy="1479100"/>
            </a:xfrm>
            <a:prstGeom prst="rect">
              <a:avLst/>
            </a:prstGeom>
          </p:spPr>
        </p:pic>
        <p:sp>
          <p:nvSpPr>
            <p:cNvPr id="36" name="TextBox 35"/>
            <p:cNvSpPr txBox="1"/>
            <p:nvPr userDrawn="1"/>
          </p:nvSpPr>
          <p:spPr>
            <a:xfrm>
              <a:off x="646279" y="5004163"/>
              <a:ext cx="2790825" cy="915718"/>
            </a:xfrm>
            <a:prstGeom prst="rect">
              <a:avLst/>
            </a:prstGeom>
          </p:spPr>
          <p:txBody>
            <a:bodyPr wrap="square" lIns="0" tIns="0" rIns="0" bIns="0" rtlCol="0">
              <a:noAutofit/>
            </a:bodyPr>
            <a:lstStyle/>
            <a:p>
              <a:pPr marL="0" indent="0">
                <a:spcBef>
                  <a:spcPts val="1200"/>
                </a:spcBef>
                <a:spcAft>
                  <a:spcPts val="0"/>
                </a:spcAft>
                <a:buNone/>
              </a:pPr>
              <a:r>
                <a:rPr lang="en-US" sz="7200" b="0" dirty="0">
                  <a:solidFill>
                    <a:srgbClr val="768591"/>
                  </a:solidFill>
                </a:rPr>
                <a:t>we</a:t>
              </a:r>
              <a:r>
                <a:rPr lang="en-US" sz="4800" b="0" dirty="0">
                  <a:solidFill>
                    <a:srgbClr val="768591"/>
                  </a:solidFill>
                </a:rPr>
                <a:t> </a:t>
              </a:r>
              <a:r>
                <a:rPr lang="en-US" sz="7200" b="0" dirty="0">
                  <a:solidFill>
                    <a:srgbClr val="768591"/>
                  </a:solidFill>
                </a:rPr>
                <a:t>are</a:t>
              </a: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Title + Bullets">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5613991" y="1424763"/>
            <a:ext cx="8330609" cy="5643548"/>
          </a:xfrm>
        </p:spPr>
        <p:txBody>
          <a:bodyPr numCol="1" spcCol="347472">
            <a:noAutofit/>
          </a:bodyPr>
          <a:lstStyle>
            <a:lvl1pPr>
              <a:defRPr b="1"/>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0" y="0"/>
            <a:ext cx="5613991" cy="191386"/>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Picture Placeholder 8"/>
          <p:cNvSpPr>
            <a:spLocks noGrp="1"/>
          </p:cNvSpPr>
          <p:nvPr>
            <p:ph type="pic" sz="quarter" idx="12"/>
          </p:nvPr>
        </p:nvSpPr>
        <p:spPr>
          <a:xfrm>
            <a:off x="0" y="0"/>
            <a:ext cx="4891088" cy="7229475"/>
          </a:xfrm>
        </p:spPr>
        <p:txBody>
          <a:bodyPr/>
          <a:lstStyle>
            <a:lvl1pPr marL="0" indent="0">
              <a:buNone/>
              <a:defRPr b="0"/>
            </a:lvl1pPr>
          </a:lstStyle>
          <a:p>
            <a:r>
              <a:rPr lang="en-US" dirty="0"/>
              <a:t>Click icon to add picture</a:t>
            </a:r>
          </a:p>
        </p:txBody>
      </p:sp>
      <p:sp>
        <p:nvSpPr>
          <p:cNvPr id="2" name="Title 1"/>
          <p:cNvSpPr>
            <a:spLocks noGrp="1"/>
          </p:cNvSpPr>
          <p:nvPr>
            <p:ph type="title"/>
          </p:nvPr>
        </p:nvSpPr>
        <p:spPr>
          <a:xfrm>
            <a:off x="822959" y="813106"/>
            <a:ext cx="3621450" cy="6076792"/>
          </a:xfrm>
        </p:spPr>
        <p:txBody>
          <a:bodyPr anchor="ctr"/>
          <a:lstStyle>
            <a:lvl1pPr>
              <a:defRPr>
                <a:solidFill>
                  <a:schemeClr val="bg1"/>
                </a:solidFill>
              </a:defRPr>
            </a:lvl1pPr>
          </a:lstStyle>
          <a:p>
            <a:r>
              <a:rPr lang="en-US"/>
              <a:t>Click to edit Master title style</a:t>
            </a:r>
          </a:p>
        </p:txBody>
      </p:sp>
      <p:sp>
        <p:nvSpPr>
          <p:cNvPr id="12" name="Text Placeholder 11"/>
          <p:cNvSpPr>
            <a:spLocks noGrp="1"/>
          </p:cNvSpPr>
          <p:nvPr>
            <p:ph type="body" sz="quarter" idx="13"/>
          </p:nvPr>
        </p:nvSpPr>
        <p:spPr>
          <a:xfrm>
            <a:off x="5613399" y="489099"/>
            <a:ext cx="8331229" cy="791630"/>
          </a:xfrm>
        </p:spPr>
        <p:txBody>
          <a:bodyPr anchor="b">
            <a:noAutofit/>
          </a:bodyPr>
          <a:lstStyle>
            <a:lvl1pPr marL="0" indent="0">
              <a:buNone/>
              <a:defRPr sz="2800">
                <a:solidFill>
                  <a:schemeClr val="accent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Click to edit Master text styles</a:t>
            </a:r>
          </a:p>
        </p:txBody>
      </p:sp>
      <p:sp>
        <p:nvSpPr>
          <p:cNvPr id="7"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Title + 2col Bullets">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5613991" y="1424763"/>
            <a:ext cx="8291441" cy="5643548"/>
          </a:xfrm>
        </p:spPr>
        <p:txBody>
          <a:bodyPr numCol="2" spcCol="347472">
            <a:noAutofit/>
          </a:bodyPr>
          <a:lstStyle>
            <a:lvl1pPr>
              <a:defRPr b="1"/>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0" y="0"/>
            <a:ext cx="5613991" cy="191386"/>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Picture Placeholder 8"/>
          <p:cNvSpPr>
            <a:spLocks noGrp="1"/>
          </p:cNvSpPr>
          <p:nvPr>
            <p:ph type="pic" sz="quarter" idx="12"/>
          </p:nvPr>
        </p:nvSpPr>
        <p:spPr>
          <a:xfrm>
            <a:off x="0" y="0"/>
            <a:ext cx="4891088" cy="7229475"/>
          </a:xfrm>
        </p:spPr>
        <p:txBody>
          <a:bodyPr/>
          <a:lstStyle>
            <a:lvl1pPr marL="0" indent="0">
              <a:buNone/>
              <a:defRPr b="0"/>
            </a:lvl1pPr>
          </a:lstStyle>
          <a:p>
            <a:r>
              <a:rPr lang="en-US" dirty="0"/>
              <a:t>Click icon to add picture</a:t>
            </a:r>
          </a:p>
        </p:txBody>
      </p:sp>
      <p:sp>
        <p:nvSpPr>
          <p:cNvPr id="2" name="Title 1"/>
          <p:cNvSpPr>
            <a:spLocks noGrp="1"/>
          </p:cNvSpPr>
          <p:nvPr>
            <p:ph type="title"/>
          </p:nvPr>
        </p:nvSpPr>
        <p:spPr>
          <a:xfrm>
            <a:off x="822959" y="813106"/>
            <a:ext cx="3621450" cy="6076792"/>
          </a:xfrm>
        </p:spPr>
        <p:txBody>
          <a:bodyPr anchor="ctr"/>
          <a:lstStyle>
            <a:lvl1pPr>
              <a:defRPr>
                <a:solidFill>
                  <a:schemeClr val="bg1"/>
                </a:solidFill>
              </a:defRPr>
            </a:lvl1pPr>
          </a:lstStyle>
          <a:p>
            <a:r>
              <a:rPr lang="en-US"/>
              <a:t>Click to edit Master title style</a:t>
            </a:r>
          </a:p>
        </p:txBody>
      </p:sp>
      <p:sp>
        <p:nvSpPr>
          <p:cNvPr id="12" name="Text Placeholder 11"/>
          <p:cNvSpPr>
            <a:spLocks noGrp="1"/>
          </p:cNvSpPr>
          <p:nvPr>
            <p:ph type="body" sz="quarter" idx="13"/>
          </p:nvPr>
        </p:nvSpPr>
        <p:spPr>
          <a:xfrm>
            <a:off x="5613399" y="489099"/>
            <a:ext cx="8292033" cy="791630"/>
          </a:xfrm>
        </p:spPr>
        <p:txBody>
          <a:bodyPr anchor="b">
            <a:noAutofit/>
          </a:bodyPr>
          <a:lstStyle>
            <a:lvl1pPr marL="0" indent="0">
              <a:buNone/>
              <a:defRPr sz="2800">
                <a:solidFill>
                  <a:schemeClr val="accent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Click to edit Master text styles</a:t>
            </a:r>
          </a:p>
        </p:txBody>
      </p:sp>
      <p:sp>
        <p:nvSpPr>
          <p:cNvPr id="7"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F Presenters 2">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7401338" y="1145054"/>
            <a:ext cx="6504093" cy="2728596"/>
          </a:xfrm>
        </p:spPr>
        <p:txBody>
          <a:bodyPr numCol="1" spcCol="347472">
            <a:noAutofit/>
          </a:bodyPr>
          <a:lstStyle>
            <a:lvl1pPr marL="0" indent="0">
              <a:lnSpc>
                <a:spcPct val="100000"/>
              </a:lnSpc>
              <a:spcAft>
                <a:spcPts val="200"/>
              </a:spcAft>
              <a:buFontTx/>
              <a:buNone/>
              <a:defRPr sz="2000" b="0" baseline="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p:txBody>
      </p:sp>
      <p:sp>
        <p:nvSpPr>
          <p:cNvPr id="2" name="Title 1"/>
          <p:cNvSpPr>
            <a:spLocks noGrp="1"/>
          </p:cNvSpPr>
          <p:nvPr>
            <p:ph type="title"/>
          </p:nvPr>
        </p:nvSpPr>
        <p:spPr>
          <a:xfrm>
            <a:off x="822959" y="632389"/>
            <a:ext cx="3621450" cy="6421554"/>
          </a:xfrm>
        </p:spPr>
        <p:txBody>
          <a:bodyPr anchor="t">
            <a:noAutofit/>
          </a:bodyPr>
          <a:lstStyle>
            <a:lvl1pPr>
              <a:defRPr>
                <a:solidFill>
                  <a:srgbClr val="768591"/>
                </a:solidFill>
              </a:defRPr>
            </a:lvl1pPr>
          </a:lstStyle>
          <a:p>
            <a:r>
              <a:rPr lang="en-US"/>
              <a:t>Click to edit Master title style</a:t>
            </a:r>
            <a:endParaRPr lang="en-US" dirty="0"/>
          </a:p>
        </p:txBody>
      </p:sp>
      <p:sp>
        <p:nvSpPr>
          <p:cNvPr id="6" name="Picture Placeholder 5"/>
          <p:cNvSpPr>
            <a:spLocks noGrp="1" noChangeAspect="1"/>
          </p:cNvSpPr>
          <p:nvPr>
            <p:ph type="pic" sz="quarter" idx="12"/>
          </p:nvPr>
        </p:nvSpPr>
        <p:spPr>
          <a:xfrm>
            <a:off x="5119170" y="860854"/>
            <a:ext cx="2057401" cy="1821729"/>
          </a:xfrm>
        </p:spPr>
        <p:txBody>
          <a:bodyPr>
            <a:noAutofit/>
          </a:bodyPr>
          <a:lstStyle>
            <a:lvl1pPr marL="0" indent="0">
              <a:buNone/>
              <a:defRPr sz="2000" b="0"/>
            </a:lvl1pPr>
          </a:lstStyle>
          <a:p>
            <a:r>
              <a:rPr lang="en-US" dirty="0"/>
              <a:t>Click icon to add picture</a:t>
            </a:r>
          </a:p>
        </p:txBody>
      </p:sp>
      <p:sp>
        <p:nvSpPr>
          <p:cNvPr id="7" name="Rectangle 6"/>
          <p:cNvSpPr/>
          <p:nvPr userDrawn="1"/>
        </p:nvSpPr>
        <p:spPr>
          <a:xfrm>
            <a:off x="5119171" y="632389"/>
            <a:ext cx="2057400" cy="228600"/>
          </a:xfrm>
          <a:prstGeom prst="rect">
            <a:avLst/>
          </a:prstGeom>
          <a:solidFill>
            <a:srgbClr val="00A2E0"/>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Text Placeholder 11"/>
          <p:cNvSpPr>
            <a:spLocks noGrp="1"/>
          </p:cNvSpPr>
          <p:nvPr>
            <p:ph type="body" sz="quarter" idx="13"/>
          </p:nvPr>
        </p:nvSpPr>
        <p:spPr>
          <a:xfrm>
            <a:off x="7401339" y="533400"/>
            <a:ext cx="6504093" cy="430696"/>
          </a:xfrm>
        </p:spPr>
        <p:txBody>
          <a:bodyPr anchor="t">
            <a:noAutofit/>
          </a:bodyPr>
          <a:lstStyle>
            <a:lvl1pPr marL="0" indent="0">
              <a:lnSpc>
                <a:spcPct val="100000"/>
              </a:lnSpc>
              <a:spcAft>
                <a:spcPts val="200"/>
              </a:spcAft>
              <a:buNone/>
              <a:defRPr sz="2400" baseline="0">
                <a:solidFill>
                  <a:schemeClr val="accent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Click to edit Master text styles</a:t>
            </a:r>
          </a:p>
        </p:txBody>
      </p:sp>
      <p:sp>
        <p:nvSpPr>
          <p:cNvPr id="13" name="Text Placeholder 11"/>
          <p:cNvSpPr>
            <a:spLocks noGrp="1"/>
          </p:cNvSpPr>
          <p:nvPr>
            <p:ph type="body" sz="quarter" idx="14" hasCustomPrompt="1"/>
          </p:nvPr>
        </p:nvSpPr>
        <p:spPr>
          <a:xfrm>
            <a:off x="5119170" y="2691762"/>
            <a:ext cx="2057401" cy="644027"/>
          </a:xfrm>
        </p:spPr>
        <p:txBody>
          <a:bodyPr anchor="t">
            <a:noAutofit/>
          </a:bodyPr>
          <a:lstStyle>
            <a:lvl1pPr marL="0" indent="0">
              <a:lnSpc>
                <a:spcPct val="100000"/>
              </a:lnSpc>
              <a:spcBef>
                <a:spcPts val="0"/>
              </a:spcBef>
              <a:spcAft>
                <a:spcPts val="0"/>
              </a:spcAft>
              <a:buNone/>
              <a:defRPr sz="2000">
                <a:solidFill>
                  <a:schemeClr val="tx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14" name="Text Placeholder 11"/>
          <p:cNvSpPr>
            <a:spLocks noGrp="1"/>
          </p:cNvSpPr>
          <p:nvPr>
            <p:ph type="body" sz="quarter" idx="15" hasCustomPrompt="1"/>
          </p:nvPr>
        </p:nvSpPr>
        <p:spPr>
          <a:xfrm>
            <a:off x="5119170" y="3344967"/>
            <a:ext cx="2057401" cy="647571"/>
          </a:xfrm>
        </p:spPr>
        <p:txBody>
          <a:bodyPr anchor="t">
            <a:noAutofit/>
          </a:bodyPr>
          <a:lstStyle>
            <a:lvl1pPr marL="0" indent="0">
              <a:lnSpc>
                <a:spcPct val="100000"/>
              </a:lnSpc>
              <a:spcBef>
                <a:spcPts val="0"/>
              </a:spcBef>
              <a:spcAft>
                <a:spcPts val="0"/>
              </a:spcAft>
              <a:buNone/>
              <a:defRPr sz="2000" b="0">
                <a:solidFill>
                  <a:schemeClr val="tx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Position</a:t>
            </a:r>
            <a:endParaRPr lang="en-US" dirty="0"/>
          </a:p>
        </p:txBody>
      </p:sp>
      <p:sp>
        <p:nvSpPr>
          <p:cNvPr id="21" name="Content Placeholder 4"/>
          <p:cNvSpPr>
            <a:spLocks noGrp="1"/>
          </p:cNvSpPr>
          <p:nvPr>
            <p:ph sz="quarter" idx="16"/>
          </p:nvPr>
        </p:nvSpPr>
        <p:spPr>
          <a:xfrm>
            <a:off x="7401338" y="4634246"/>
            <a:ext cx="6504093" cy="2853638"/>
          </a:xfrm>
        </p:spPr>
        <p:txBody>
          <a:bodyPr numCol="1" spcCol="347472">
            <a:noAutofit/>
          </a:bodyPr>
          <a:lstStyle>
            <a:lvl1pPr marL="0" indent="0">
              <a:lnSpc>
                <a:spcPct val="100000"/>
              </a:lnSpc>
              <a:spcAft>
                <a:spcPts val="200"/>
              </a:spcAft>
              <a:buFontTx/>
              <a:buNone/>
              <a:defRPr lang="en-US" sz="2000" b="0" kern="1200" baseline="0" dirty="0" smtClean="0">
                <a:solidFill>
                  <a:srgbClr val="768591"/>
                </a:solidFill>
                <a:latin typeface="+mn-lt"/>
                <a:ea typeface="+mn-ea"/>
                <a:cs typeface="+mn-cs"/>
              </a:defRPr>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p:txBody>
      </p:sp>
      <p:sp>
        <p:nvSpPr>
          <p:cNvPr id="22" name="Picture Placeholder 5"/>
          <p:cNvSpPr>
            <a:spLocks noGrp="1" noChangeAspect="1"/>
          </p:cNvSpPr>
          <p:nvPr>
            <p:ph type="pic" sz="quarter" idx="17"/>
          </p:nvPr>
        </p:nvSpPr>
        <p:spPr>
          <a:xfrm>
            <a:off x="5119170" y="4399742"/>
            <a:ext cx="2057401" cy="1821730"/>
          </a:xfrm>
        </p:spPr>
        <p:txBody>
          <a:bodyPr>
            <a:noAutofit/>
          </a:bodyPr>
          <a:lstStyle>
            <a:lvl1pPr marL="0" indent="0">
              <a:buNone/>
              <a:defRPr sz="2000" b="0"/>
            </a:lvl1pPr>
          </a:lstStyle>
          <a:p>
            <a:r>
              <a:rPr lang="en-US" dirty="0"/>
              <a:t>Click icon to add picture</a:t>
            </a:r>
          </a:p>
        </p:txBody>
      </p:sp>
      <p:sp>
        <p:nvSpPr>
          <p:cNvPr id="23" name="Rectangle 22"/>
          <p:cNvSpPr/>
          <p:nvPr userDrawn="1"/>
        </p:nvSpPr>
        <p:spPr>
          <a:xfrm>
            <a:off x="5119171" y="4171277"/>
            <a:ext cx="2057400" cy="228600"/>
          </a:xfrm>
          <a:prstGeom prst="rect">
            <a:avLst/>
          </a:prstGeom>
          <a:solidFill>
            <a:srgbClr val="00A2E0"/>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Text Placeholder 11"/>
          <p:cNvSpPr>
            <a:spLocks noGrp="1"/>
          </p:cNvSpPr>
          <p:nvPr>
            <p:ph type="body" sz="quarter" idx="18"/>
          </p:nvPr>
        </p:nvSpPr>
        <p:spPr>
          <a:xfrm>
            <a:off x="7401339" y="4038600"/>
            <a:ext cx="6504093" cy="430696"/>
          </a:xfrm>
        </p:spPr>
        <p:txBody>
          <a:bodyPr anchor="t">
            <a:noAutofit/>
          </a:bodyPr>
          <a:lstStyle>
            <a:lvl1pPr marL="0" indent="0">
              <a:lnSpc>
                <a:spcPct val="100000"/>
              </a:lnSpc>
              <a:spcAft>
                <a:spcPts val="200"/>
              </a:spcAft>
              <a:buNone/>
              <a:defRPr lang="en-US" sz="2400" b="1" kern="1200" baseline="0" dirty="0">
                <a:solidFill>
                  <a:schemeClr val="accent2"/>
                </a:solidFill>
                <a:latin typeface="+mn-lt"/>
                <a:ea typeface="+mn-ea"/>
                <a:cs typeface="+mn-cs"/>
              </a:defRPr>
            </a:lvl1pPr>
            <a:lvl2pPr marL="201930" indent="0">
              <a:buNone/>
              <a:defRPr/>
            </a:lvl2pPr>
            <a:lvl3pPr marL="480060" indent="0">
              <a:buNone/>
              <a:defRPr/>
            </a:lvl3pPr>
            <a:lvl4pPr marL="691516" indent="0">
              <a:buNone/>
              <a:defRPr/>
            </a:lvl4pPr>
            <a:lvl5pPr marL="889636" indent="0">
              <a:buNone/>
              <a:defRPr/>
            </a:lvl5pPr>
          </a:lstStyle>
          <a:p>
            <a:pPr marL="0" lvl="0" indent="0" algn="l" defTabSz="548640" rtl="0" eaLnBrk="1" latinLnBrk="0" hangingPunct="1">
              <a:lnSpc>
                <a:spcPct val="100000"/>
              </a:lnSpc>
              <a:spcBef>
                <a:spcPts val="360"/>
              </a:spcBef>
              <a:spcAft>
                <a:spcPts val="200"/>
              </a:spcAft>
              <a:buClr>
                <a:schemeClr val="tx2"/>
              </a:buClr>
              <a:buFont typeface="Wingdings" charset="2"/>
              <a:buNone/>
            </a:pPr>
            <a:r>
              <a:rPr lang="en-US"/>
              <a:t>Click to edit Master text styles</a:t>
            </a:r>
          </a:p>
        </p:txBody>
      </p:sp>
      <p:sp>
        <p:nvSpPr>
          <p:cNvPr id="25" name="Text Placeholder 11"/>
          <p:cNvSpPr>
            <a:spLocks noGrp="1"/>
          </p:cNvSpPr>
          <p:nvPr>
            <p:ph type="body" sz="quarter" idx="19" hasCustomPrompt="1"/>
          </p:nvPr>
        </p:nvSpPr>
        <p:spPr>
          <a:xfrm>
            <a:off x="5119170" y="6230650"/>
            <a:ext cx="2057401" cy="644027"/>
          </a:xfrm>
        </p:spPr>
        <p:txBody>
          <a:bodyPr anchor="t">
            <a:noAutofit/>
          </a:bodyPr>
          <a:lstStyle>
            <a:lvl1pPr marL="0" indent="0">
              <a:lnSpc>
                <a:spcPct val="100000"/>
              </a:lnSpc>
              <a:spcBef>
                <a:spcPts val="0"/>
              </a:spcBef>
              <a:spcAft>
                <a:spcPts val="0"/>
              </a:spcAft>
              <a:buNone/>
              <a:defRPr sz="2000">
                <a:solidFill>
                  <a:schemeClr val="tx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26" name="Text Placeholder 11"/>
          <p:cNvSpPr>
            <a:spLocks noGrp="1"/>
          </p:cNvSpPr>
          <p:nvPr>
            <p:ph type="body" sz="quarter" idx="20" hasCustomPrompt="1"/>
          </p:nvPr>
        </p:nvSpPr>
        <p:spPr>
          <a:xfrm>
            <a:off x="5119170" y="6883855"/>
            <a:ext cx="2057401" cy="647571"/>
          </a:xfrm>
        </p:spPr>
        <p:txBody>
          <a:bodyPr anchor="t">
            <a:noAutofit/>
          </a:bodyPr>
          <a:lstStyle>
            <a:lvl1pPr marL="0" indent="0">
              <a:lnSpc>
                <a:spcPct val="100000"/>
              </a:lnSpc>
              <a:spcBef>
                <a:spcPts val="0"/>
              </a:spcBef>
              <a:spcAft>
                <a:spcPts val="0"/>
              </a:spcAft>
              <a:buNone/>
              <a:defRPr sz="2000" b="0">
                <a:solidFill>
                  <a:schemeClr val="tx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Position</a:t>
            </a:r>
            <a:endParaRPr lang="en-US" dirty="0"/>
          </a:p>
        </p:txBody>
      </p:sp>
      <p:sp>
        <p:nvSpPr>
          <p:cNvPr id="15"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16"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F Presenters 4">
    <p:spTree>
      <p:nvGrpSpPr>
        <p:cNvPr id="1" name=""/>
        <p:cNvGrpSpPr/>
        <p:nvPr/>
      </p:nvGrpSpPr>
      <p:grpSpPr>
        <a:xfrm>
          <a:off x="0" y="0"/>
          <a:ext cx="0" cy="0"/>
          <a:chOff x="0" y="0"/>
          <a:chExt cx="0" cy="0"/>
        </a:xfrm>
      </p:grpSpPr>
      <p:sp>
        <p:nvSpPr>
          <p:cNvPr id="6" name="Picture Placeholder 5"/>
          <p:cNvSpPr>
            <a:spLocks noGrp="1" noChangeAspect="1"/>
          </p:cNvSpPr>
          <p:nvPr>
            <p:ph type="pic" sz="quarter" idx="12"/>
          </p:nvPr>
        </p:nvSpPr>
        <p:spPr>
          <a:xfrm>
            <a:off x="4572000" y="632389"/>
            <a:ext cx="2057401" cy="1653611"/>
          </a:xfrm>
        </p:spPr>
        <p:txBody>
          <a:bodyPr lIns="0" tIns="0" rIns="0" bIns="0">
            <a:noAutofit/>
          </a:bodyPr>
          <a:lstStyle>
            <a:lvl1pPr marL="0" indent="0">
              <a:buNone/>
              <a:defRPr sz="1800" b="0"/>
            </a:lvl1pPr>
          </a:lstStyle>
          <a:p>
            <a:r>
              <a:rPr lang="en-US" dirty="0"/>
              <a:t>Click icon to add picture</a:t>
            </a:r>
          </a:p>
        </p:txBody>
      </p:sp>
      <p:sp>
        <p:nvSpPr>
          <p:cNvPr id="5" name="Content Placeholder 4"/>
          <p:cNvSpPr>
            <a:spLocks noGrp="1"/>
          </p:cNvSpPr>
          <p:nvPr>
            <p:ph sz="quarter" idx="11"/>
          </p:nvPr>
        </p:nvSpPr>
        <p:spPr>
          <a:xfrm>
            <a:off x="4572000" y="3523336"/>
            <a:ext cx="2057401" cy="4161980"/>
          </a:xfrm>
        </p:spPr>
        <p:txBody>
          <a:bodyPr lIns="0" rIns="0" numCol="1" spcCol="347472">
            <a:noAutofit/>
          </a:bodyPr>
          <a:lstStyle>
            <a:lvl1pPr>
              <a:lnSpc>
                <a:spcPct val="100000"/>
              </a:lnSpc>
              <a:spcAft>
                <a:spcPts val="200"/>
              </a:spcAft>
              <a:defRPr sz="1400" b="0"/>
            </a:lvl1pPr>
            <a:lvl2pPr algn="l" rtl="0" eaLnBrk="1" latinLnBrk="0" hangingPunct="1">
              <a:lnSpc>
                <a:spcPct val="100000"/>
              </a:lnSpc>
              <a:spcBef>
                <a:spcPts val="120"/>
              </a:spcBef>
              <a:spcAft>
                <a:spcPts val="200"/>
              </a:spcAft>
              <a:buClr>
                <a:srgbClr val="00A2E0"/>
              </a:buClr>
              <a:defRPr lang="en-US" sz="1400" b="0" kern="1200" baseline="0" dirty="0" smtClean="0">
                <a:solidFill>
                  <a:srgbClr val="768591"/>
                </a:solidFill>
                <a:latin typeface="Arial" charset="0"/>
                <a:ea typeface="+mn-ea"/>
                <a:cs typeface="+mn-cs"/>
              </a:defRPr>
            </a:lvl2pPr>
            <a:lvl3pPr algn="l" rtl="0" eaLnBrk="1" latinLnBrk="0" hangingPunct="1">
              <a:lnSpc>
                <a:spcPct val="100000"/>
              </a:lnSpc>
              <a:spcBef>
                <a:spcPts val="120"/>
              </a:spcBef>
              <a:spcAft>
                <a:spcPts val="200"/>
              </a:spcAft>
              <a:buClr>
                <a:srgbClr val="00A2E0"/>
              </a:buClr>
              <a:defRPr lang="en-US" sz="1400" b="0" kern="1200" baseline="0" dirty="0" smtClean="0">
                <a:solidFill>
                  <a:srgbClr val="768591"/>
                </a:solidFill>
                <a:latin typeface="Arial" charset="0"/>
                <a:ea typeface="+mn-ea"/>
                <a:cs typeface="+mn-cs"/>
              </a:defRPr>
            </a:lvl3pPr>
            <a:lvl4pPr>
              <a:lnSpc>
                <a:spcPct val="100000"/>
              </a:lnSpc>
              <a:spcAft>
                <a:spcPts val="200"/>
              </a:spcAft>
              <a:defRPr sz="1400" b="0"/>
            </a:lvl4pPr>
            <a:lvl5pPr>
              <a:lnSpc>
                <a:spcPct val="100000"/>
              </a:lnSpc>
              <a:spcAft>
                <a:spcPts val="200"/>
              </a:spcAft>
              <a:defRPr sz="1400" b="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hasCustomPrompt="1"/>
          </p:nvPr>
        </p:nvSpPr>
        <p:spPr>
          <a:xfrm>
            <a:off x="822959" y="632389"/>
            <a:ext cx="3368041" cy="2263211"/>
          </a:xfrm>
        </p:spPr>
        <p:txBody>
          <a:bodyPr anchor="t">
            <a:noAutofit/>
          </a:bodyPr>
          <a:lstStyle>
            <a:lvl1pPr>
              <a:defRPr>
                <a:solidFill>
                  <a:srgbClr val="768591"/>
                </a:solidFill>
              </a:defRPr>
            </a:lvl1pPr>
          </a:lstStyle>
          <a:p>
            <a:r>
              <a:rPr lang="en-US" dirty="0"/>
              <a:t>Click to edit title style</a:t>
            </a:r>
          </a:p>
        </p:txBody>
      </p:sp>
      <p:sp>
        <p:nvSpPr>
          <p:cNvPr id="11" name="Text Placeholder 11"/>
          <p:cNvSpPr>
            <a:spLocks noGrp="1"/>
          </p:cNvSpPr>
          <p:nvPr>
            <p:ph type="body" sz="quarter" idx="13" hasCustomPrompt="1"/>
          </p:nvPr>
        </p:nvSpPr>
        <p:spPr>
          <a:xfrm>
            <a:off x="4572002" y="3115448"/>
            <a:ext cx="2057400" cy="365760"/>
          </a:xfrm>
        </p:spPr>
        <p:txBody>
          <a:bodyPr lIns="0" rIns="0" anchor="t">
            <a:noAutofit/>
          </a:bodyPr>
          <a:lstStyle>
            <a:lvl1pPr marL="0" indent="0">
              <a:lnSpc>
                <a:spcPct val="100000"/>
              </a:lnSpc>
              <a:spcAft>
                <a:spcPts val="200"/>
              </a:spcAft>
              <a:buNone/>
              <a:defRPr sz="1800" b="0">
                <a:solidFill>
                  <a:schemeClr val="accent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years</a:t>
            </a:r>
          </a:p>
        </p:txBody>
      </p:sp>
      <p:sp>
        <p:nvSpPr>
          <p:cNvPr id="13" name="Text Placeholder 11"/>
          <p:cNvSpPr>
            <a:spLocks noGrp="1"/>
          </p:cNvSpPr>
          <p:nvPr>
            <p:ph type="body" sz="quarter" idx="14" hasCustomPrompt="1"/>
          </p:nvPr>
        </p:nvSpPr>
        <p:spPr>
          <a:xfrm>
            <a:off x="4572000" y="2461189"/>
            <a:ext cx="2057401" cy="644027"/>
          </a:xfrm>
        </p:spPr>
        <p:txBody>
          <a:bodyPr lIns="0" rIns="0" anchor="t">
            <a:noAutofit/>
          </a:bodyPr>
          <a:lstStyle>
            <a:lvl1pPr marL="0" indent="0">
              <a:lnSpc>
                <a:spcPct val="100000"/>
              </a:lnSpc>
              <a:spcBef>
                <a:spcPts val="0"/>
              </a:spcBef>
              <a:spcAft>
                <a:spcPts val="0"/>
              </a:spcAft>
              <a:buNone/>
              <a:defRPr sz="1800">
                <a:solidFill>
                  <a:schemeClr val="tx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16" name="Text Placeholder 11"/>
          <p:cNvSpPr>
            <a:spLocks noGrp="1"/>
          </p:cNvSpPr>
          <p:nvPr>
            <p:ph type="body" sz="quarter" idx="15" hasCustomPrompt="1"/>
          </p:nvPr>
        </p:nvSpPr>
        <p:spPr>
          <a:xfrm>
            <a:off x="822959" y="3115448"/>
            <a:ext cx="3368041" cy="462969"/>
          </a:xfrm>
        </p:spPr>
        <p:txBody>
          <a:bodyPr anchor="t">
            <a:noAutofit/>
          </a:bodyPr>
          <a:lstStyle>
            <a:lvl1pPr marL="0" indent="0">
              <a:lnSpc>
                <a:spcPct val="100000"/>
              </a:lnSpc>
              <a:spcAft>
                <a:spcPts val="200"/>
              </a:spcAft>
              <a:buNone/>
              <a:defRPr sz="1800" b="0" baseline="0">
                <a:solidFill>
                  <a:schemeClr val="accent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Years of Experience title here</a:t>
            </a:r>
          </a:p>
        </p:txBody>
      </p:sp>
      <p:sp>
        <p:nvSpPr>
          <p:cNvPr id="17" name="Picture Placeholder 5"/>
          <p:cNvSpPr>
            <a:spLocks noGrp="1" noChangeAspect="1"/>
          </p:cNvSpPr>
          <p:nvPr>
            <p:ph type="pic" sz="quarter" idx="16"/>
          </p:nvPr>
        </p:nvSpPr>
        <p:spPr>
          <a:xfrm>
            <a:off x="7064828" y="632389"/>
            <a:ext cx="2057401" cy="1653611"/>
          </a:xfrm>
        </p:spPr>
        <p:txBody>
          <a:bodyPr lIns="0" tIns="0" rIns="0" bIns="0">
            <a:noAutofit/>
          </a:bodyPr>
          <a:lstStyle>
            <a:lvl1pPr marL="0" indent="0">
              <a:buNone/>
              <a:defRPr sz="1800" b="0"/>
            </a:lvl1pPr>
          </a:lstStyle>
          <a:p>
            <a:r>
              <a:rPr lang="en-US" dirty="0"/>
              <a:t>Click icon to add picture</a:t>
            </a:r>
          </a:p>
        </p:txBody>
      </p:sp>
      <p:sp>
        <p:nvSpPr>
          <p:cNvPr id="18" name="Content Placeholder 4"/>
          <p:cNvSpPr>
            <a:spLocks noGrp="1"/>
          </p:cNvSpPr>
          <p:nvPr>
            <p:ph sz="quarter" idx="17"/>
          </p:nvPr>
        </p:nvSpPr>
        <p:spPr>
          <a:xfrm>
            <a:off x="7064827" y="3523336"/>
            <a:ext cx="2057401" cy="4161980"/>
          </a:xfrm>
        </p:spPr>
        <p:txBody>
          <a:bodyPr lIns="0" rIns="0" numCol="1" spcCol="347472">
            <a:noAutofit/>
          </a:bodyPr>
          <a:lstStyle>
            <a:lvl1pPr>
              <a:lnSpc>
                <a:spcPct val="100000"/>
              </a:lnSpc>
              <a:spcAft>
                <a:spcPts val="200"/>
              </a:spcAft>
              <a:defRPr sz="1400" b="0"/>
            </a:lvl1pPr>
            <a:lvl2pPr algn="l" rtl="0" eaLnBrk="1" latinLnBrk="0" hangingPunct="1">
              <a:lnSpc>
                <a:spcPct val="100000"/>
              </a:lnSpc>
              <a:spcBef>
                <a:spcPts val="120"/>
              </a:spcBef>
              <a:spcAft>
                <a:spcPts val="200"/>
              </a:spcAft>
              <a:buClr>
                <a:srgbClr val="00A2E0"/>
              </a:buClr>
              <a:defRPr lang="en-US" sz="1400" b="0" kern="1200" baseline="0" dirty="0" smtClean="0">
                <a:solidFill>
                  <a:srgbClr val="768591"/>
                </a:solidFill>
                <a:latin typeface="Arial" charset="0"/>
                <a:ea typeface="+mn-ea"/>
                <a:cs typeface="+mn-cs"/>
              </a:defRPr>
            </a:lvl2pPr>
            <a:lvl3pPr algn="l" rtl="0" eaLnBrk="1" latinLnBrk="0" hangingPunct="1">
              <a:lnSpc>
                <a:spcPct val="100000"/>
              </a:lnSpc>
              <a:spcBef>
                <a:spcPts val="120"/>
              </a:spcBef>
              <a:spcAft>
                <a:spcPts val="200"/>
              </a:spcAft>
              <a:buClr>
                <a:srgbClr val="00A2E0"/>
              </a:buClr>
              <a:defRPr lang="en-US" sz="1400" b="0" kern="1200" baseline="0" dirty="0" smtClean="0">
                <a:solidFill>
                  <a:srgbClr val="768591"/>
                </a:solidFill>
                <a:latin typeface="Arial" charset="0"/>
                <a:ea typeface="+mn-ea"/>
                <a:cs typeface="+mn-cs"/>
              </a:defRPr>
            </a:lvl3pPr>
            <a:lvl4pPr>
              <a:lnSpc>
                <a:spcPct val="100000"/>
              </a:lnSpc>
              <a:spcAft>
                <a:spcPts val="200"/>
              </a:spcAft>
              <a:defRPr sz="1400" b="0"/>
            </a:lvl4pPr>
            <a:lvl5pPr>
              <a:lnSpc>
                <a:spcPct val="100000"/>
              </a:lnSpc>
              <a:spcAft>
                <a:spcPts val="200"/>
              </a:spcAft>
              <a:defRPr sz="1400" b="0"/>
            </a:lvl5pPr>
          </a:lstStyle>
          <a:p>
            <a:pPr lvl="0"/>
            <a:r>
              <a:rPr lang="en-US"/>
              <a:t>Click to edit Master text styles</a:t>
            </a:r>
          </a:p>
          <a:p>
            <a:pPr lvl="1"/>
            <a:r>
              <a:rPr lang="en-US"/>
              <a:t>Second level</a:t>
            </a:r>
          </a:p>
          <a:p>
            <a:pPr lvl="2"/>
            <a:r>
              <a:rPr lang="en-US"/>
              <a:t>Third level</a:t>
            </a:r>
          </a:p>
        </p:txBody>
      </p:sp>
      <p:sp>
        <p:nvSpPr>
          <p:cNvPr id="19" name="Text Placeholder 11"/>
          <p:cNvSpPr>
            <a:spLocks noGrp="1"/>
          </p:cNvSpPr>
          <p:nvPr>
            <p:ph type="body" sz="quarter" idx="18" hasCustomPrompt="1"/>
          </p:nvPr>
        </p:nvSpPr>
        <p:spPr>
          <a:xfrm>
            <a:off x="7064829" y="3115448"/>
            <a:ext cx="2057400" cy="365760"/>
          </a:xfrm>
        </p:spPr>
        <p:txBody>
          <a:bodyPr lIns="0" rIns="0" anchor="t">
            <a:noAutofit/>
          </a:bodyPr>
          <a:lstStyle>
            <a:lvl1pPr marL="0" indent="0">
              <a:lnSpc>
                <a:spcPct val="100000"/>
              </a:lnSpc>
              <a:spcAft>
                <a:spcPts val="200"/>
              </a:spcAft>
              <a:buNone/>
              <a:defRPr sz="1800" b="0">
                <a:solidFill>
                  <a:schemeClr val="accent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years</a:t>
            </a:r>
          </a:p>
        </p:txBody>
      </p:sp>
      <p:sp>
        <p:nvSpPr>
          <p:cNvPr id="20" name="Text Placeholder 11"/>
          <p:cNvSpPr>
            <a:spLocks noGrp="1"/>
          </p:cNvSpPr>
          <p:nvPr>
            <p:ph type="body" sz="quarter" idx="19" hasCustomPrompt="1"/>
          </p:nvPr>
        </p:nvSpPr>
        <p:spPr>
          <a:xfrm>
            <a:off x="7064827" y="2461189"/>
            <a:ext cx="2057401" cy="644027"/>
          </a:xfrm>
        </p:spPr>
        <p:txBody>
          <a:bodyPr lIns="0" rIns="0" anchor="t">
            <a:noAutofit/>
          </a:bodyPr>
          <a:lstStyle>
            <a:lvl1pPr marL="0" indent="0">
              <a:lnSpc>
                <a:spcPct val="100000"/>
              </a:lnSpc>
              <a:spcBef>
                <a:spcPts val="0"/>
              </a:spcBef>
              <a:spcAft>
                <a:spcPts val="0"/>
              </a:spcAft>
              <a:buNone/>
              <a:defRPr sz="1800">
                <a:solidFill>
                  <a:schemeClr val="tx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27" name="Picture Placeholder 5"/>
          <p:cNvSpPr>
            <a:spLocks noGrp="1" noChangeAspect="1"/>
          </p:cNvSpPr>
          <p:nvPr>
            <p:ph type="pic" sz="quarter" idx="20"/>
          </p:nvPr>
        </p:nvSpPr>
        <p:spPr>
          <a:xfrm>
            <a:off x="9557656" y="632389"/>
            <a:ext cx="2057401" cy="1653611"/>
          </a:xfrm>
        </p:spPr>
        <p:txBody>
          <a:bodyPr lIns="0" tIns="0" rIns="0" bIns="0">
            <a:noAutofit/>
          </a:bodyPr>
          <a:lstStyle>
            <a:lvl1pPr marL="0" indent="0">
              <a:buNone/>
              <a:defRPr sz="1800" b="0"/>
            </a:lvl1pPr>
          </a:lstStyle>
          <a:p>
            <a:r>
              <a:rPr lang="en-US" dirty="0"/>
              <a:t>Click icon to add picture</a:t>
            </a:r>
          </a:p>
        </p:txBody>
      </p:sp>
      <p:sp>
        <p:nvSpPr>
          <p:cNvPr id="28" name="Content Placeholder 4"/>
          <p:cNvSpPr>
            <a:spLocks noGrp="1"/>
          </p:cNvSpPr>
          <p:nvPr>
            <p:ph sz="quarter" idx="21"/>
          </p:nvPr>
        </p:nvSpPr>
        <p:spPr>
          <a:xfrm>
            <a:off x="9557656" y="3523336"/>
            <a:ext cx="2057401" cy="4161980"/>
          </a:xfrm>
        </p:spPr>
        <p:txBody>
          <a:bodyPr lIns="0" rIns="0" numCol="1" spcCol="347472">
            <a:noAutofit/>
          </a:bodyPr>
          <a:lstStyle>
            <a:lvl1pPr>
              <a:lnSpc>
                <a:spcPct val="100000"/>
              </a:lnSpc>
              <a:spcAft>
                <a:spcPts val="200"/>
              </a:spcAft>
              <a:defRPr sz="1400" b="0"/>
            </a:lvl1pPr>
            <a:lvl2pPr algn="l" rtl="0" eaLnBrk="1" latinLnBrk="0" hangingPunct="1">
              <a:lnSpc>
                <a:spcPct val="100000"/>
              </a:lnSpc>
              <a:spcBef>
                <a:spcPts val="120"/>
              </a:spcBef>
              <a:spcAft>
                <a:spcPts val="200"/>
              </a:spcAft>
              <a:buClr>
                <a:srgbClr val="00A2E0"/>
              </a:buClr>
              <a:defRPr lang="en-US" sz="1400" b="0" kern="1200" baseline="0" dirty="0" smtClean="0">
                <a:solidFill>
                  <a:srgbClr val="768591"/>
                </a:solidFill>
                <a:latin typeface="Arial" charset="0"/>
                <a:ea typeface="+mn-ea"/>
                <a:cs typeface="+mn-cs"/>
              </a:defRPr>
            </a:lvl2pPr>
            <a:lvl3pPr algn="l" rtl="0" eaLnBrk="1" latinLnBrk="0" hangingPunct="1">
              <a:lnSpc>
                <a:spcPct val="100000"/>
              </a:lnSpc>
              <a:spcBef>
                <a:spcPts val="120"/>
              </a:spcBef>
              <a:spcAft>
                <a:spcPts val="200"/>
              </a:spcAft>
              <a:buClr>
                <a:srgbClr val="00A2E0"/>
              </a:buClr>
              <a:defRPr lang="en-US" sz="1400" b="0" kern="1200" baseline="0" dirty="0" smtClean="0">
                <a:solidFill>
                  <a:srgbClr val="768591"/>
                </a:solidFill>
                <a:latin typeface="Arial" charset="0"/>
                <a:ea typeface="+mn-ea"/>
                <a:cs typeface="+mn-cs"/>
              </a:defRPr>
            </a:lvl3pPr>
            <a:lvl4pPr>
              <a:lnSpc>
                <a:spcPct val="100000"/>
              </a:lnSpc>
              <a:spcAft>
                <a:spcPts val="200"/>
              </a:spcAft>
              <a:defRPr sz="1400" b="0"/>
            </a:lvl4pPr>
            <a:lvl5pPr>
              <a:lnSpc>
                <a:spcPct val="100000"/>
              </a:lnSpc>
              <a:spcAft>
                <a:spcPts val="200"/>
              </a:spcAft>
              <a:defRPr sz="1400" b="0"/>
            </a:lvl5pPr>
          </a:lstStyle>
          <a:p>
            <a:pPr lvl="0"/>
            <a:r>
              <a:rPr lang="en-US"/>
              <a:t>Click to edit Master text styles</a:t>
            </a:r>
          </a:p>
          <a:p>
            <a:pPr lvl="1"/>
            <a:r>
              <a:rPr lang="en-US"/>
              <a:t>Second level</a:t>
            </a:r>
          </a:p>
          <a:p>
            <a:pPr lvl="2"/>
            <a:r>
              <a:rPr lang="en-US"/>
              <a:t>Third level</a:t>
            </a:r>
          </a:p>
        </p:txBody>
      </p:sp>
      <p:sp>
        <p:nvSpPr>
          <p:cNvPr id="29" name="Text Placeholder 11"/>
          <p:cNvSpPr>
            <a:spLocks noGrp="1"/>
          </p:cNvSpPr>
          <p:nvPr>
            <p:ph type="body" sz="quarter" idx="22" hasCustomPrompt="1"/>
          </p:nvPr>
        </p:nvSpPr>
        <p:spPr>
          <a:xfrm>
            <a:off x="9557658" y="3115448"/>
            <a:ext cx="2057400" cy="365760"/>
          </a:xfrm>
        </p:spPr>
        <p:txBody>
          <a:bodyPr lIns="0" rIns="0" anchor="t">
            <a:noAutofit/>
          </a:bodyPr>
          <a:lstStyle>
            <a:lvl1pPr marL="0" indent="0">
              <a:lnSpc>
                <a:spcPct val="100000"/>
              </a:lnSpc>
              <a:spcAft>
                <a:spcPts val="200"/>
              </a:spcAft>
              <a:buNone/>
              <a:defRPr sz="1800" b="0">
                <a:solidFill>
                  <a:schemeClr val="accent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years</a:t>
            </a:r>
          </a:p>
        </p:txBody>
      </p:sp>
      <p:sp>
        <p:nvSpPr>
          <p:cNvPr id="30" name="Text Placeholder 11"/>
          <p:cNvSpPr>
            <a:spLocks noGrp="1"/>
          </p:cNvSpPr>
          <p:nvPr>
            <p:ph type="body" sz="quarter" idx="23" hasCustomPrompt="1"/>
          </p:nvPr>
        </p:nvSpPr>
        <p:spPr>
          <a:xfrm>
            <a:off x="9557656" y="2461189"/>
            <a:ext cx="2057401" cy="644027"/>
          </a:xfrm>
        </p:spPr>
        <p:txBody>
          <a:bodyPr lIns="0" rIns="0" anchor="t">
            <a:noAutofit/>
          </a:bodyPr>
          <a:lstStyle>
            <a:lvl1pPr marL="0" indent="0">
              <a:lnSpc>
                <a:spcPct val="100000"/>
              </a:lnSpc>
              <a:spcBef>
                <a:spcPts val="0"/>
              </a:spcBef>
              <a:spcAft>
                <a:spcPts val="0"/>
              </a:spcAft>
              <a:buNone/>
              <a:defRPr sz="1800">
                <a:solidFill>
                  <a:schemeClr val="tx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31" name="Picture Placeholder 5"/>
          <p:cNvSpPr>
            <a:spLocks noGrp="1" noChangeAspect="1"/>
          </p:cNvSpPr>
          <p:nvPr>
            <p:ph type="pic" sz="quarter" idx="24"/>
          </p:nvPr>
        </p:nvSpPr>
        <p:spPr>
          <a:xfrm>
            <a:off x="12050484" y="632389"/>
            <a:ext cx="2057401" cy="1653611"/>
          </a:xfrm>
        </p:spPr>
        <p:txBody>
          <a:bodyPr lIns="0" tIns="0" rIns="0" bIns="0">
            <a:noAutofit/>
          </a:bodyPr>
          <a:lstStyle>
            <a:lvl1pPr marL="0" indent="0">
              <a:buNone/>
              <a:defRPr sz="1800" b="0"/>
            </a:lvl1pPr>
          </a:lstStyle>
          <a:p>
            <a:r>
              <a:rPr lang="en-US" dirty="0"/>
              <a:t>Click icon to add picture</a:t>
            </a:r>
          </a:p>
        </p:txBody>
      </p:sp>
      <p:sp>
        <p:nvSpPr>
          <p:cNvPr id="32" name="Content Placeholder 4"/>
          <p:cNvSpPr>
            <a:spLocks noGrp="1"/>
          </p:cNvSpPr>
          <p:nvPr>
            <p:ph sz="quarter" idx="25"/>
          </p:nvPr>
        </p:nvSpPr>
        <p:spPr>
          <a:xfrm>
            <a:off x="12050484" y="3523336"/>
            <a:ext cx="2057401" cy="4161980"/>
          </a:xfrm>
        </p:spPr>
        <p:txBody>
          <a:bodyPr lIns="0" rIns="0" numCol="1" spcCol="347472">
            <a:noAutofit/>
          </a:bodyPr>
          <a:lstStyle>
            <a:lvl1pPr>
              <a:lnSpc>
                <a:spcPct val="100000"/>
              </a:lnSpc>
              <a:spcAft>
                <a:spcPts val="200"/>
              </a:spcAft>
              <a:defRPr sz="1400" b="0"/>
            </a:lvl1pPr>
            <a:lvl2pPr>
              <a:lnSpc>
                <a:spcPct val="100000"/>
              </a:lnSpc>
              <a:spcAft>
                <a:spcPts val="200"/>
              </a:spcAft>
              <a:buClr>
                <a:srgbClr val="00A2E0"/>
              </a:buClr>
              <a:defRPr sz="1400" b="0"/>
            </a:lvl2pPr>
            <a:lvl3pPr>
              <a:lnSpc>
                <a:spcPct val="100000"/>
              </a:lnSpc>
              <a:spcAft>
                <a:spcPts val="200"/>
              </a:spcAft>
              <a:buClr>
                <a:srgbClr val="00A2E0"/>
              </a:buClr>
              <a:defRPr sz="1400" b="0"/>
            </a:lvl3pPr>
            <a:lvl4pPr>
              <a:lnSpc>
                <a:spcPct val="100000"/>
              </a:lnSpc>
              <a:spcAft>
                <a:spcPts val="200"/>
              </a:spcAft>
              <a:defRPr sz="1400" b="0"/>
            </a:lvl4pPr>
            <a:lvl5pPr>
              <a:lnSpc>
                <a:spcPct val="100000"/>
              </a:lnSpc>
              <a:spcAft>
                <a:spcPts val="200"/>
              </a:spcAft>
              <a:defRPr sz="1400" b="0"/>
            </a:lvl5pPr>
          </a:lstStyle>
          <a:p>
            <a:pPr lvl="0"/>
            <a:r>
              <a:rPr lang="en-US"/>
              <a:t>Click to edit Master text styles</a:t>
            </a:r>
          </a:p>
          <a:p>
            <a:pPr lvl="1"/>
            <a:r>
              <a:rPr lang="en-US"/>
              <a:t>Second level</a:t>
            </a:r>
          </a:p>
          <a:p>
            <a:pPr lvl="2"/>
            <a:r>
              <a:rPr lang="en-US"/>
              <a:t>Third level</a:t>
            </a:r>
          </a:p>
        </p:txBody>
      </p:sp>
      <p:sp>
        <p:nvSpPr>
          <p:cNvPr id="33" name="Text Placeholder 11"/>
          <p:cNvSpPr>
            <a:spLocks noGrp="1"/>
          </p:cNvSpPr>
          <p:nvPr>
            <p:ph type="body" sz="quarter" idx="26" hasCustomPrompt="1"/>
          </p:nvPr>
        </p:nvSpPr>
        <p:spPr>
          <a:xfrm>
            <a:off x="12050486" y="3115448"/>
            <a:ext cx="2057400" cy="365760"/>
          </a:xfrm>
        </p:spPr>
        <p:txBody>
          <a:bodyPr lIns="0" rIns="0" anchor="t">
            <a:noAutofit/>
          </a:bodyPr>
          <a:lstStyle>
            <a:lvl1pPr marL="0" indent="0">
              <a:lnSpc>
                <a:spcPct val="100000"/>
              </a:lnSpc>
              <a:spcAft>
                <a:spcPts val="200"/>
              </a:spcAft>
              <a:buNone/>
              <a:defRPr sz="1800" b="0">
                <a:solidFill>
                  <a:schemeClr val="accent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years</a:t>
            </a:r>
          </a:p>
        </p:txBody>
      </p:sp>
      <p:sp>
        <p:nvSpPr>
          <p:cNvPr id="34" name="Text Placeholder 11"/>
          <p:cNvSpPr>
            <a:spLocks noGrp="1"/>
          </p:cNvSpPr>
          <p:nvPr>
            <p:ph type="body" sz="quarter" idx="27" hasCustomPrompt="1"/>
          </p:nvPr>
        </p:nvSpPr>
        <p:spPr>
          <a:xfrm>
            <a:off x="12050484" y="2461189"/>
            <a:ext cx="2057401" cy="644027"/>
          </a:xfrm>
        </p:spPr>
        <p:txBody>
          <a:bodyPr lIns="0" rIns="0" anchor="t">
            <a:noAutofit/>
          </a:bodyPr>
          <a:lstStyle>
            <a:lvl1pPr marL="0" indent="0">
              <a:lnSpc>
                <a:spcPct val="100000"/>
              </a:lnSpc>
              <a:spcBef>
                <a:spcPts val="0"/>
              </a:spcBef>
              <a:spcAft>
                <a:spcPts val="0"/>
              </a:spcAft>
              <a:buNone/>
              <a:defRPr sz="1800">
                <a:solidFill>
                  <a:schemeClr val="tx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21" name="Slide Number Placeholder 1"/>
          <p:cNvSpPr>
            <a:spLocks noGrp="1"/>
          </p:cNvSpPr>
          <p:nvPr>
            <p:ph type="sldNum" sz="quarter" idx="4"/>
          </p:nvPr>
        </p:nvSpPr>
        <p:spPr>
          <a:xfrm>
            <a:off x="12841357" y="7727444"/>
            <a:ext cx="878837" cy="254506"/>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22" name="Footer Placeholder 6"/>
          <p:cNvSpPr>
            <a:spLocks noGrp="1"/>
          </p:cNvSpPr>
          <p:nvPr>
            <p:ph type="ftr" sz="quarter" idx="3"/>
          </p:nvPr>
        </p:nvSpPr>
        <p:spPr>
          <a:xfrm>
            <a:off x="5906198" y="7727444"/>
            <a:ext cx="6428337" cy="254506"/>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up no icon">
    <p:spTree>
      <p:nvGrpSpPr>
        <p:cNvPr id="1" name=""/>
        <p:cNvGrpSpPr/>
        <p:nvPr/>
      </p:nvGrpSpPr>
      <p:grpSpPr>
        <a:xfrm>
          <a:off x="0" y="0"/>
          <a:ext cx="0" cy="0"/>
          <a:chOff x="0" y="0"/>
          <a:chExt cx="0" cy="0"/>
        </a:xfrm>
      </p:grpSpPr>
      <p:sp>
        <p:nvSpPr>
          <p:cNvPr id="7" name="Rectangle 6"/>
          <p:cNvSpPr/>
          <p:nvPr userDrawn="1"/>
        </p:nvSpPr>
        <p:spPr>
          <a:xfrm>
            <a:off x="0" y="0"/>
            <a:ext cx="14630400" cy="2743200"/>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endParaRPr lang="en-US" dirty="0"/>
          </a:p>
        </p:txBody>
      </p:sp>
      <p:sp>
        <p:nvSpPr>
          <p:cNvPr id="5" name="Content Placeholder 4"/>
          <p:cNvSpPr>
            <a:spLocks noGrp="1"/>
          </p:cNvSpPr>
          <p:nvPr>
            <p:ph sz="quarter" idx="11"/>
          </p:nvPr>
        </p:nvSpPr>
        <p:spPr>
          <a:xfrm>
            <a:off x="457200" y="3023133"/>
            <a:ext cx="6803136"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4" hasCustomPrompt="1"/>
          </p:nvPr>
        </p:nvSpPr>
        <p:spPr>
          <a:xfrm>
            <a:off x="457200" y="457200"/>
            <a:ext cx="6803136"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23" name="Text Placeholder 11"/>
          <p:cNvSpPr>
            <a:spLocks noGrp="1"/>
          </p:cNvSpPr>
          <p:nvPr>
            <p:ph type="body" sz="quarter" idx="15" hasCustomPrompt="1"/>
          </p:nvPr>
        </p:nvSpPr>
        <p:spPr>
          <a:xfrm>
            <a:off x="457200" y="1598064"/>
            <a:ext cx="6803136" cy="1080087"/>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Description</a:t>
            </a:r>
          </a:p>
        </p:txBody>
      </p:sp>
      <p:sp>
        <p:nvSpPr>
          <p:cNvPr id="25" name="Content Placeholder 4"/>
          <p:cNvSpPr>
            <a:spLocks noGrp="1"/>
          </p:cNvSpPr>
          <p:nvPr>
            <p:ph sz="quarter" idx="17"/>
          </p:nvPr>
        </p:nvSpPr>
        <p:spPr>
          <a:xfrm>
            <a:off x="7505598" y="3023133"/>
            <a:ext cx="6803136"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p:cNvSpPr>
            <a:spLocks noGrp="1"/>
          </p:cNvSpPr>
          <p:nvPr>
            <p:ph type="body" sz="quarter" idx="18" hasCustomPrompt="1"/>
          </p:nvPr>
        </p:nvSpPr>
        <p:spPr>
          <a:xfrm>
            <a:off x="7505598" y="457200"/>
            <a:ext cx="6803136"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35" name="Text Placeholder 11"/>
          <p:cNvSpPr>
            <a:spLocks noGrp="1"/>
          </p:cNvSpPr>
          <p:nvPr>
            <p:ph type="body" sz="quarter" idx="19" hasCustomPrompt="1"/>
          </p:nvPr>
        </p:nvSpPr>
        <p:spPr>
          <a:xfrm>
            <a:off x="7505598" y="1598064"/>
            <a:ext cx="6803136" cy="1080086"/>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Description</a:t>
            </a:r>
          </a:p>
        </p:txBody>
      </p:sp>
      <p:sp>
        <p:nvSpPr>
          <p:cNvPr id="9"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10"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up no icon">
    <p:spTree>
      <p:nvGrpSpPr>
        <p:cNvPr id="1" name=""/>
        <p:cNvGrpSpPr/>
        <p:nvPr/>
      </p:nvGrpSpPr>
      <p:grpSpPr>
        <a:xfrm>
          <a:off x="0" y="0"/>
          <a:ext cx="0" cy="0"/>
          <a:chOff x="0" y="0"/>
          <a:chExt cx="0" cy="0"/>
        </a:xfrm>
      </p:grpSpPr>
      <p:sp>
        <p:nvSpPr>
          <p:cNvPr id="7" name="Rectangle 6"/>
          <p:cNvSpPr/>
          <p:nvPr userDrawn="1"/>
        </p:nvSpPr>
        <p:spPr>
          <a:xfrm>
            <a:off x="0" y="0"/>
            <a:ext cx="14630400" cy="2743200"/>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p>
        </p:txBody>
      </p:sp>
      <p:sp>
        <p:nvSpPr>
          <p:cNvPr id="5" name="Content Placeholder 4"/>
          <p:cNvSpPr>
            <a:spLocks noGrp="1"/>
          </p:cNvSpPr>
          <p:nvPr>
            <p:ph sz="quarter" idx="11"/>
          </p:nvPr>
        </p:nvSpPr>
        <p:spPr>
          <a:xfrm>
            <a:off x="479585" y="2988187"/>
            <a:ext cx="4416552" cy="4339597"/>
          </a:xfrm>
        </p:spPr>
        <p:txBody>
          <a:bodyPr lIns="0" tIns="0" rIns="0" b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p:txBody>
      </p:sp>
      <p:sp>
        <p:nvSpPr>
          <p:cNvPr id="13" name="Text Placeholder 11"/>
          <p:cNvSpPr>
            <a:spLocks noGrp="1"/>
          </p:cNvSpPr>
          <p:nvPr>
            <p:ph type="body" sz="quarter" idx="14" hasCustomPrompt="1"/>
          </p:nvPr>
        </p:nvSpPr>
        <p:spPr>
          <a:xfrm>
            <a:off x="533400" y="397039"/>
            <a:ext cx="4416552"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23" name="Text Placeholder 11"/>
          <p:cNvSpPr>
            <a:spLocks noGrp="1"/>
          </p:cNvSpPr>
          <p:nvPr>
            <p:ph type="body" sz="quarter" idx="15" hasCustomPrompt="1"/>
          </p:nvPr>
        </p:nvSpPr>
        <p:spPr>
          <a:xfrm>
            <a:off x="533400" y="1554842"/>
            <a:ext cx="4416552" cy="917280"/>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Description</a:t>
            </a:r>
          </a:p>
        </p:txBody>
      </p:sp>
      <p:sp>
        <p:nvSpPr>
          <p:cNvPr id="25" name="Content Placeholder 4"/>
          <p:cNvSpPr>
            <a:spLocks noGrp="1"/>
          </p:cNvSpPr>
          <p:nvPr>
            <p:ph sz="quarter" idx="17"/>
          </p:nvPr>
        </p:nvSpPr>
        <p:spPr>
          <a:xfrm>
            <a:off x="5284529" y="2988187"/>
            <a:ext cx="4390187" cy="4339597"/>
          </a:xfrm>
        </p:spPr>
        <p:txBody>
          <a:bodyPr lIns="0" tIns="0" rIns="0" b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p:txBody>
      </p:sp>
      <p:sp>
        <p:nvSpPr>
          <p:cNvPr id="26" name="Text Placeholder 11"/>
          <p:cNvSpPr>
            <a:spLocks noGrp="1"/>
          </p:cNvSpPr>
          <p:nvPr>
            <p:ph type="body" sz="quarter" idx="18" hasCustomPrompt="1"/>
          </p:nvPr>
        </p:nvSpPr>
        <p:spPr>
          <a:xfrm>
            <a:off x="5293665" y="397039"/>
            <a:ext cx="4416552"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35" name="Text Placeholder 11"/>
          <p:cNvSpPr>
            <a:spLocks noGrp="1"/>
          </p:cNvSpPr>
          <p:nvPr>
            <p:ph type="body" sz="quarter" idx="19" hasCustomPrompt="1"/>
          </p:nvPr>
        </p:nvSpPr>
        <p:spPr>
          <a:xfrm>
            <a:off x="5293665" y="1554842"/>
            <a:ext cx="4416552" cy="917280"/>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Description</a:t>
            </a:r>
          </a:p>
        </p:txBody>
      </p:sp>
      <p:sp>
        <p:nvSpPr>
          <p:cNvPr id="37" name="Content Placeholder 4"/>
          <p:cNvSpPr>
            <a:spLocks noGrp="1"/>
          </p:cNvSpPr>
          <p:nvPr>
            <p:ph sz="quarter" idx="21"/>
          </p:nvPr>
        </p:nvSpPr>
        <p:spPr>
          <a:xfrm>
            <a:off x="10062594" y="2988187"/>
            <a:ext cx="4116897" cy="4339597"/>
          </a:xfrm>
        </p:spPr>
        <p:txBody>
          <a:bodyPr lIns="0" tIns="0" rIns="0" b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p:txBody>
      </p:sp>
      <p:sp>
        <p:nvSpPr>
          <p:cNvPr id="38" name="Text Placeholder 11"/>
          <p:cNvSpPr>
            <a:spLocks noGrp="1"/>
          </p:cNvSpPr>
          <p:nvPr>
            <p:ph type="body" sz="quarter" idx="22" hasCustomPrompt="1"/>
          </p:nvPr>
        </p:nvSpPr>
        <p:spPr>
          <a:xfrm>
            <a:off x="10066920" y="397039"/>
            <a:ext cx="4416552"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39" name="Text Placeholder 11"/>
          <p:cNvSpPr>
            <a:spLocks noGrp="1"/>
          </p:cNvSpPr>
          <p:nvPr>
            <p:ph type="body" sz="quarter" idx="23" hasCustomPrompt="1"/>
          </p:nvPr>
        </p:nvSpPr>
        <p:spPr>
          <a:xfrm>
            <a:off x="10066920" y="1554842"/>
            <a:ext cx="4416552" cy="917280"/>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Description</a:t>
            </a:r>
          </a:p>
        </p:txBody>
      </p:sp>
      <p:sp>
        <p:nvSpPr>
          <p:cNvPr id="12"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14"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up no icon">
    <p:spTree>
      <p:nvGrpSpPr>
        <p:cNvPr id="1" name=""/>
        <p:cNvGrpSpPr/>
        <p:nvPr/>
      </p:nvGrpSpPr>
      <p:grpSpPr>
        <a:xfrm>
          <a:off x="0" y="0"/>
          <a:ext cx="0" cy="0"/>
          <a:chOff x="0" y="0"/>
          <a:chExt cx="0" cy="0"/>
        </a:xfrm>
      </p:grpSpPr>
      <p:sp>
        <p:nvSpPr>
          <p:cNvPr id="7" name="Rectangle 6"/>
          <p:cNvSpPr/>
          <p:nvPr userDrawn="1"/>
        </p:nvSpPr>
        <p:spPr>
          <a:xfrm>
            <a:off x="0" y="0"/>
            <a:ext cx="14630400" cy="274320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Content Placeholder 4"/>
          <p:cNvSpPr>
            <a:spLocks noGrp="1"/>
          </p:cNvSpPr>
          <p:nvPr>
            <p:ph sz="quarter" idx="11"/>
          </p:nvPr>
        </p:nvSpPr>
        <p:spPr>
          <a:xfrm>
            <a:off x="471879" y="2975603"/>
            <a:ext cx="3304134" cy="4339597"/>
          </a:xfrm>
        </p:spPr>
        <p:txBody>
          <a:bodyPr lIns="0" tIns="0" rIns="0" b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4"/>
          <p:cNvSpPr>
            <a:spLocks noGrp="1"/>
          </p:cNvSpPr>
          <p:nvPr>
            <p:ph sz="quarter" idx="17"/>
          </p:nvPr>
        </p:nvSpPr>
        <p:spPr>
          <a:xfrm>
            <a:off x="4015557" y="2988187"/>
            <a:ext cx="3331457" cy="4339597"/>
          </a:xfrm>
        </p:spPr>
        <p:txBody>
          <a:bodyPr lIns="0" tIns="0" rIns="0" b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4"/>
          <p:cNvSpPr>
            <a:spLocks noGrp="1"/>
          </p:cNvSpPr>
          <p:nvPr>
            <p:ph sz="quarter" idx="21"/>
          </p:nvPr>
        </p:nvSpPr>
        <p:spPr>
          <a:xfrm>
            <a:off x="7607889" y="2988187"/>
            <a:ext cx="3310128" cy="4339597"/>
          </a:xfrm>
        </p:spPr>
        <p:txBody>
          <a:bodyPr lIns="0" tIns="0" rIns="0" b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Content Placeholder 4"/>
          <p:cNvSpPr>
            <a:spLocks noGrp="1"/>
          </p:cNvSpPr>
          <p:nvPr>
            <p:ph sz="quarter" idx="25"/>
          </p:nvPr>
        </p:nvSpPr>
        <p:spPr>
          <a:xfrm>
            <a:off x="11178892" y="2994654"/>
            <a:ext cx="3000599" cy="4339597"/>
          </a:xfrm>
        </p:spPr>
        <p:txBody>
          <a:bodyPr lIns="0" tIns="0" rIns="0" b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1"/>
          <p:cNvSpPr>
            <a:spLocks noGrp="1"/>
          </p:cNvSpPr>
          <p:nvPr>
            <p:ph type="body" sz="quarter" idx="14" hasCustomPrompt="1"/>
          </p:nvPr>
        </p:nvSpPr>
        <p:spPr>
          <a:xfrm>
            <a:off x="465886" y="453189"/>
            <a:ext cx="3310127"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17" name="Text Placeholder 11"/>
          <p:cNvSpPr>
            <a:spLocks noGrp="1"/>
          </p:cNvSpPr>
          <p:nvPr>
            <p:ph type="body" sz="quarter" idx="15" hasCustomPrompt="1"/>
          </p:nvPr>
        </p:nvSpPr>
        <p:spPr>
          <a:xfrm>
            <a:off x="465886" y="1610991"/>
            <a:ext cx="3310127" cy="1136221"/>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Description</a:t>
            </a:r>
          </a:p>
        </p:txBody>
      </p:sp>
      <p:sp>
        <p:nvSpPr>
          <p:cNvPr id="36" name="Text Placeholder 11"/>
          <p:cNvSpPr>
            <a:spLocks noGrp="1"/>
          </p:cNvSpPr>
          <p:nvPr>
            <p:ph type="body" sz="quarter" idx="26" hasCustomPrompt="1"/>
          </p:nvPr>
        </p:nvSpPr>
        <p:spPr>
          <a:xfrm>
            <a:off x="4036888" y="453189"/>
            <a:ext cx="3310127"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40" name="Text Placeholder 11"/>
          <p:cNvSpPr>
            <a:spLocks noGrp="1"/>
          </p:cNvSpPr>
          <p:nvPr>
            <p:ph type="body" sz="quarter" idx="27" hasCustomPrompt="1"/>
          </p:nvPr>
        </p:nvSpPr>
        <p:spPr>
          <a:xfrm>
            <a:off x="4036888" y="1610991"/>
            <a:ext cx="3310127" cy="1136221"/>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Description</a:t>
            </a:r>
          </a:p>
        </p:txBody>
      </p:sp>
      <p:sp>
        <p:nvSpPr>
          <p:cNvPr id="41" name="Text Placeholder 11"/>
          <p:cNvSpPr>
            <a:spLocks noGrp="1"/>
          </p:cNvSpPr>
          <p:nvPr>
            <p:ph type="body" sz="quarter" idx="28" hasCustomPrompt="1"/>
          </p:nvPr>
        </p:nvSpPr>
        <p:spPr>
          <a:xfrm>
            <a:off x="7607890" y="453189"/>
            <a:ext cx="3310127"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45" name="Text Placeholder 11"/>
          <p:cNvSpPr>
            <a:spLocks noGrp="1"/>
          </p:cNvSpPr>
          <p:nvPr>
            <p:ph type="body" sz="quarter" idx="29" hasCustomPrompt="1"/>
          </p:nvPr>
        </p:nvSpPr>
        <p:spPr>
          <a:xfrm>
            <a:off x="7607890" y="1610991"/>
            <a:ext cx="3310127" cy="1136221"/>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Description</a:t>
            </a:r>
          </a:p>
        </p:txBody>
      </p:sp>
      <p:sp>
        <p:nvSpPr>
          <p:cNvPr id="46" name="Text Placeholder 11"/>
          <p:cNvSpPr>
            <a:spLocks noGrp="1"/>
          </p:cNvSpPr>
          <p:nvPr>
            <p:ph type="body" sz="quarter" idx="30" hasCustomPrompt="1"/>
          </p:nvPr>
        </p:nvSpPr>
        <p:spPr>
          <a:xfrm>
            <a:off x="11178892" y="453189"/>
            <a:ext cx="3000599"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47" name="Text Placeholder 11"/>
          <p:cNvSpPr>
            <a:spLocks noGrp="1"/>
          </p:cNvSpPr>
          <p:nvPr>
            <p:ph type="body" sz="quarter" idx="31" hasCustomPrompt="1"/>
          </p:nvPr>
        </p:nvSpPr>
        <p:spPr>
          <a:xfrm>
            <a:off x="11178892" y="1610991"/>
            <a:ext cx="3000599" cy="1136221"/>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Description</a:t>
            </a:r>
          </a:p>
        </p:txBody>
      </p:sp>
      <p:sp>
        <p:nvSpPr>
          <p:cNvPr id="15"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1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up no icon">
    <p:spTree>
      <p:nvGrpSpPr>
        <p:cNvPr id="1" name=""/>
        <p:cNvGrpSpPr/>
        <p:nvPr/>
      </p:nvGrpSpPr>
      <p:grpSpPr>
        <a:xfrm>
          <a:off x="0" y="0"/>
          <a:ext cx="0" cy="0"/>
          <a:chOff x="0" y="0"/>
          <a:chExt cx="0" cy="0"/>
        </a:xfrm>
      </p:grpSpPr>
      <p:sp>
        <p:nvSpPr>
          <p:cNvPr id="7" name="Rectangle 6"/>
          <p:cNvSpPr/>
          <p:nvPr userDrawn="1"/>
        </p:nvSpPr>
        <p:spPr>
          <a:xfrm>
            <a:off x="0" y="0"/>
            <a:ext cx="14630400" cy="2743200"/>
          </a:xfrm>
          <a:prstGeom prst="rect">
            <a:avLst/>
          </a:prstGeom>
          <a:solidFill>
            <a:srgbClr val="00538B"/>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Content Placeholder 4"/>
          <p:cNvSpPr>
            <a:spLocks noGrp="1"/>
          </p:cNvSpPr>
          <p:nvPr>
            <p:ph sz="quarter" idx="11"/>
          </p:nvPr>
        </p:nvSpPr>
        <p:spPr>
          <a:xfrm>
            <a:off x="469941" y="2984393"/>
            <a:ext cx="2560320"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4"/>
          <p:cNvSpPr>
            <a:spLocks noGrp="1"/>
          </p:cNvSpPr>
          <p:nvPr>
            <p:ph sz="quarter" idx="17"/>
          </p:nvPr>
        </p:nvSpPr>
        <p:spPr>
          <a:xfrm>
            <a:off x="3325090" y="2984393"/>
            <a:ext cx="2560320"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4"/>
          <p:cNvSpPr>
            <a:spLocks noGrp="1"/>
          </p:cNvSpPr>
          <p:nvPr>
            <p:ph sz="quarter" idx="21"/>
          </p:nvPr>
        </p:nvSpPr>
        <p:spPr>
          <a:xfrm>
            <a:off x="6180239" y="2984393"/>
            <a:ext cx="2560320"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Content Placeholder 4"/>
          <p:cNvSpPr>
            <a:spLocks noGrp="1"/>
          </p:cNvSpPr>
          <p:nvPr>
            <p:ph sz="quarter" idx="25"/>
          </p:nvPr>
        </p:nvSpPr>
        <p:spPr>
          <a:xfrm>
            <a:off x="9035388" y="2984393"/>
            <a:ext cx="2560320"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Content Placeholder 4"/>
          <p:cNvSpPr>
            <a:spLocks noGrp="1"/>
          </p:cNvSpPr>
          <p:nvPr>
            <p:ph sz="quarter" idx="29"/>
          </p:nvPr>
        </p:nvSpPr>
        <p:spPr>
          <a:xfrm>
            <a:off x="11890537" y="2984393"/>
            <a:ext cx="2288954"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4" hasCustomPrompt="1"/>
          </p:nvPr>
        </p:nvSpPr>
        <p:spPr>
          <a:xfrm>
            <a:off x="470798" y="429804"/>
            <a:ext cx="2560319"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20" name="Text Placeholder 11"/>
          <p:cNvSpPr>
            <a:spLocks noGrp="1"/>
          </p:cNvSpPr>
          <p:nvPr>
            <p:ph type="body" sz="quarter" idx="15" hasCustomPrompt="1"/>
          </p:nvPr>
        </p:nvSpPr>
        <p:spPr>
          <a:xfrm>
            <a:off x="470798" y="1587607"/>
            <a:ext cx="2560319" cy="1100126"/>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Description</a:t>
            </a:r>
          </a:p>
        </p:txBody>
      </p:sp>
      <p:sp>
        <p:nvSpPr>
          <p:cNvPr id="28" name="Text Placeholder 11"/>
          <p:cNvSpPr>
            <a:spLocks noGrp="1"/>
          </p:cNvSpPr>
          <p:nvPr>
            <p:ph type="body" sz="quarter" idx="30" hasCustomPrompt="1"/>
          </p:nvPr>
        </p:nvSpPr>
        <p:spPr>
          <a:xfrm>
            <a:off x="3325947" y="429804"/>
            <a:ext cx="2560319"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29" name="Text Placeholder 11"/>
          <p:cNvSpPr>
            <a:spLocks noGrp="1"/>
          </p:cNvSpPr>
          <p:nvPr>
            <p:ph type="body" sz="quarter" idx="31" hasCustomPrompt="1"/>
          </p:nvPr>
        </p:nvSpPr>
        <p:spPr>
          <a:xfrm>
            <a:off x="3325947" y="1587607"/>
            <a:ext cx="2560319" cy="1100126"/>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Description</a:t>
            </a:r>
          </a:p>
        </p:txBody>
      </p:sp>
      <p:sp>
        <p:nvSpPr>
          <p:cNvPr id="30" name="Text Placeholder 11"/>
          <p:cNvSpPr>
            <a:spLocks noGrp="1"/>
          </p:cNvSpPr>
          <p:nvPr>
            <p:ph type="body" sz="quarter" idx="32" hasCustomPrompt="1"/>
          </p:nvPr>
        </p:nvSpPr>
        <p:spPr>
          <a:xfrm>
            <a:off x="6181096" y="429804"/>
            <a:ext cx="2560319"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31" name="Text Placeholder 11"/>
          <p:cNvSpPr>
            <a:spLocks noGrp="1"/>
          </p:cNvSpPr>
          <p:nvPr>
            <p:ph type="body" sz="quarter" idx="33" hasCustomPrompt="1"/>
          </p:nvPr>
        </p:nvSpPr>
        <p:spPr>
          <a:xfrm>
            <a:off x="6181096" y="1587607"/>
            <a:ext cx="2560319" cy="1100126"/>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Description</a:t>
            </a:r>
          </a:p>
        </p:txBody>
      </p:sp>
      <p:sp>
        <p:nvSpPr>
          <p:cNvPr id="32" name="Text Placeholder 11"/>
          <p:cNvSpPr>
            <a:spLocks noGrp="1"/>
          </p:cNvSpPr>
          <p:nvPr>
            <p:ph type="body" sz="quarter" idx="34" hasCustomPrompt="1"/>
          </p:nvPr>
        </p:nvSpPr>
        <p:spPr>
          <a:xfrm>
            <a:off x="9036245" y="429804"/>
            <a:ext cx="2560319"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33" name="Text Placeholder 11"/>
          <p:cNvSpPr>
            <a:spLocks noGrp="1"/>
          </p:cNvSpPr>
          <p:nvPr>
            <p:ph type="body" sz="quarter" idx="35" hasCustomPrompt="1"/>
          </p:nvPr>
        </p:nvSpPr>
        <p:spPr>
          <a:xfrm>
            <a:off x="9036245" y="1587607"/>
            <a:ext cx="2560319" cy="1100126"/>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Description</a:t>
            </a:r>
          </a:p>
        </p:txBody>
      </p:sp>
      <p:sp>
        <p:nvSpPr>
          <p:cNvPr id="34" name="Text Placeholder 11"/>
          <p:cNvSpPr>
            <a:spLocks noGrp="1"/>
          </p:cNvSpPr>
          <p:nvPr>
            <p:ph type="body" sz="quarter" idx="36" hasCustomPrompt="1"/>
          </p:nvPr>
        </p:nvSpPr>
        <p:spPr>
          <a:xfrm>
            <a:off x="11891394" y="429804"/>
            <a:ext cx="2288097"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36" name="Text Placeholder 11"/>
          <p:cNvSpPr>
            <a:spLocks noGrp="1"/>
          </p:cNvSpPr>
          <p:nvPr>
            <p:ph type="body" sz="quarter" idx="37" hasCustomPrompt="1"/>
          </p:nvPr>
        </p:nvSpPr>
        <p:spPr>
          <a:xfrm>
            <a:off x="11891394" y="1587607"/>
            <a:ext cx="2288097" cy="1100126"/>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Description</a:t>
            </a:r>
          </a:p>
        </p:txBody>
      </p:sp>
      <p:sp>
        <p:nvSpPr>
          <p:cNvPr id="18"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21"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up comparison">
    <p:spTree>
      <p:nvGrpSpPr>
        <p:cNvPr id="1" name=""/>
        <p:cNvGrpSpPr/>
        <p:nvPr/>
      </p:nvGrpSpPr>
      <p:grpSpPr>
        <a:xfrm>
          <a:off x="0" y="0"/>
          <a:ext cx="0" cy="0"/>
          <a:chOff x="0" y="0"/>
          <a:chExt cx="0" cy="0"/>
        </a:xfrm>
      </p:grpSpPr>
      <p:sp>
        <p:nvSpPr>
          <p:cNvPr id="7" name="Rectangle 6"/>
          <p:cNvSpPr/>
          <p:nvPr userDrawn="1"/>
        </p:nvSpPr>
        <p:spPr>
          <a:xfrm>
            <a:off x="0" y="0"/>
            <a:ext cx="14630400" cy="2743200"/>
          </a:xfrm>
          <a:prstGeom prst="rect">
            <a:avLst/>
          </a:prstGeom>
          <a:solidFill>
            <a:srgbClr val="00A2E0"/>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Picture Placeholder 5"/>
          <p:cNvSpPr>
            <a:spLocks noGrp="1" noChangeAspect="1"/>
          </p:cNvSpPr>
          <p:nvPr>
            <p:ph type="pic" sz="quarter" idx="12" hasCustomPrompt="1"/>
          </p:nvPr>
        </p:nvSpPr>
        <p:spPr>
          <a:xfrm>
            <a:off x="457202" y="342548"/>
            <a:ext cx="759112" cy="674766"/>
          </a:xfrm>
        </p:spPr>
        <p:txBody>
          <a:bodyPr>
            <a:noAutofit/>
          </a:bodyPr>
          <a:lstStyle>
            <a:lvl1pPr marL="0" indent="0">
              <a:buNone/>
              <a:defRPr sz="1400" b="0">
                <a:solidFill>
                  <a:schemeClr val="bg1"/>
                </a:solidFill>
              </a:defRPr>
            </a:lvl1pPr>
          </a:lstStyle>
          <a:p>
            <a:r>
              <a:rPr lang="en-US" dirty="0"/>
              <a:t>Picture</a:t>
            </a:r>
          </a:p>
        </p:txBody>
      </p:sp>
      <p:sp>
        <p:nvSpPr>
          <p:cNvPr id="5" name="Content Placeholder 4"/>
          <p:cNvSpPr>
            <a:spLocks noGrp="1"/>
          </p:cNvSpPr>
          <p:nvPr>
            <p:ph sz="quarter" idx="11"/>
          </p:nvPr>
        </p:nvSpPr>
        <p:spPr>
          <a:xfrm>
            <a:off x="465762" y="2888520"/>
            <a:ext cx="2560320"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4" hasCustomPrompt="1"/>
          </p:nvPr>
        </p:nvSpPr>
        <p:spPr>
          <a:xfrm>
            <a:off x="457200" y="1129978"/>
            <a:ext cx="2560320" cy="392539"/>
          </a:xfrm>
        </p:spPr>
        <p:txBody>
          <a:bodyPr lIns="0" rIns="0" anchor="b">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23" name="Text Placeholder 11"/>
          <p:cNvSpPr>
            <a:spLocks noGrp="1"/>
          </p:cNvSpPr>
          <p:nvPr>
            <p:ph type="body" sz="quarter" idx="15" hasCustomPrompt="1"/>
          </p:nvPr>
        </p:nvSpPr>
        <p:spPr>
          <a:xfrm>
            <a:off x="457200" y="1564645"/>
            <a:ext cx="2560320" cy="1136221"/>
          </a:xfrm>
        </p:spPr>
        <p:txBody>
          <a:bodyPr lIns="0" r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Description</a:t>
            </a:r>
          </a:p>
        </p:txBody>
      </p:sp>
      <p:sp>
        <p:nvSpPr>
          <p:cNvPr id="24" name="Picture Placeholder 5"/>
          <p:cNvSpPr>
            <a:spLocks noGrp="1" noChangeAspect="1"/>
          </p:cNvSpPr>
          <p:nvPr>
            <p:ph type="pic" sz="quarter" idx="16" hasCustomPrompt="1"/>
          </p:nvPr>
        </p:nvSpPr>
        <p:spPr>
          <a:xfrm>
            <a:off x="3308926" y="342548"/>
            <a:ext cx="759112" cy="674766"/>
          </a:xfrm>
        </p:spPr>
        <p:txBody>
          <a:bodyPr>
            <a:noAutofit/>
          </a:bodyPr>
          <a:lstStyle>
            <a:lvl1pPr marL="0" indent="0">
              <a:buNone/>
              <a:defRPr sz="1400" b="0">
                <a:solidFill>
                  <a:schemeClr val="bg1"/>
                </a:solidFill>
              </a:defRPr>
            </a:lvl1pPr>
          </a:lstStyle>
          <a:p>
            <a:r>
              <a:rPr lang="en-US" dirty="0"/>
              <a:t>Picture</a:t>
            </a:r>
          </a:p>
        </p:txBody>
      </p:sp>
      <p:sp>
        <p:nvSpPr>
          <p:cNvPr id="25" name="Content Placeholder 4"/>
          <p:cNvSpPr>
            <a:spLocks noGrp="1"/>
          </p:cNvSpPr>
          <p:nvPr>
            <p:ph sz="quarter" idx="17"/>
          </p:nvPr>
        </p:nvSpPr>
        <p:spPr>
          <a:xfrm>
            <a:off x="3320911" y="2888520"/>
            <a:ext cx="2560320"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p:cNvSpPr>
            <a:spLocks noGrp="1"/>
          </p:cNvSpPr>
          <p:nvPr>
            <p:ph type="body" sz="quarter" idx="18" hasCustomPrompt="1"/>
          </p:nvPr>
        </p:nvSpPr>
        <p:spPr>
          <a:xfrm>
            <a:off x="3308924" y="1129978"/>
            <a:ext cx="2560320" cy="392539"/>
          </a:xfrm>
        </p:spPr>
        <p:txBody>
          <a:bodyPr lIns="0" rIns="0" anchor="b">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35" name="Text Placeholder 11"/>
          <p:cNvSpPr>
            <a:spLocks noGrp="1"/>
          </p:cNvSpPr>
          <p:nvPr>
            <p:ph type="body" sz="quarter" idx="19" hasCustomPrompt="1"/>
          </p:nvPr>
        </p:nvSpPr>
        <p:spPr>
          <a:xfrm>
            <a:off x="3308924" y="1564645"/>
            <a:ext cx="2560320" cy="1136221"/>
          </a:xfrm>
        </p:spPr>
        <p:txBody>
          <a:bodyPr lIns="0" r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Description</a:t>
            </a:r>
          </a:p>
        </p:txBody>
      </p:sp>
      <p:sp>
        <p:nvSpPr>
          <p:cNvPr id="36" name="Picture Placeholder 5"/>
          <p:cNvSpPr>
            <a:spLocks noGrp="1" noChangeAspect="1"/>
          </p:cNvSpPr>
          <p:nvPr>
            <p:ph type="pic" sz="quarter" idx="20" hasCustomPrompt="1"/>
          </p:nvPr>
        </p:nvSpPr>
        <p:spPr>
          <a:xfrm>
            <a:off x="6167500" y="342548"/>
            <a:ext cx="759112" cy="674766"/>
          </a:xfrm>
        </p:spPr>
        <p:txBody>
          <a:bodyPr>
            <a:noAutofit/>
          </a:bodyPr>
          <a:lstStyle>
            <a:lvl1pPr marL="0" indent="0">
              <a:buNone/>
              <a:defRPr sz="1400" b="0">
                <a:solidFill>
                  <a:schemeClr val="bg1"/>
                </a:solidFill>
              </a:defRPr>
            </a:lvl1pPr>
          </a:lstStyle>
          <a:p>
            <a:r>
              <a:rPr lang="en-US" dirty="0"/>
              <a:t>Picture</a:t>
            </a:r>
          </a:p>
        </p:txBody>
      </p:sp>
      <p:sp>
        <p:nvSpPr>
          <p:cNvPr id="37" name="Content Placeholder 4"/>
          <p:cNvSpPr>
            <a:spLocks noGrp="1"/>
          </p:cNvSpPr>
          <p:nvPr>
            <p:ph sz="quarter" idx="21"/>
          </p:nvPr>
        </p:nvSpPr>
        <p:spPr>
          <a:xfrm>
            <a:off x="6176060" y="2888520"/>
            <a:ext cx="2560320"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11"/>
          <p:cNvSpPr>
            <a:spLocks noGrp="1"/>
          </p:cNvSpPr>
          <p:nvPr>
            <p:ph type="body" sz="quarter" idx="22" hasCustomPrompt="1"/>
          </p:nvPr>
        </p:nvSpPr>
        <p:spPr>
          <a:xfrm>
            <a:off x="6167498" y="1129978"/>
            <a:ext cx="2560320" cy="392539"/>
          </a:xfrm>
        </p:spPr>
        <p:txBody>
          <a:bodyPr lIns="0" rIns="0" anchor="b">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39" name="Text Placeholder 11"/>
          <p:cNvSpPr>
            <a:spLocks noGrp="1"/>
          </p:cNvSpPr>
          <p:nvPr>
            <p:ph type="body" sz="quarter" idx="23" hasCustomPrompt="1"/>
          </p:nvPr>
        </p:nvSpPr>
        <p:spPr>
          <a:xfrm>
            <a:off x="6167498" y="1564645"/>
            <a:ext cx="2560320" cy="1136221"/>
          </a:xfrm>
        </p:spPr>
        <p:txBody>
          <a:bodyPr lIns="0" r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Description</a:t>
            </a:r>
          </a:p>
        </p:txBody>
      </p:sp>
      <p:sp>
        <p:nvSpPr>
          <p:cNvPr id="41" name="Picture Placeholder 5"/>
          <p:cNvSpPr>
            <a:spLocks noGrp="1" noChangeAspect="1"/>
          </p:cNvSpPr>
          <p:nvPr>
            <p:ph type="pic" sz="quarter" idx="24" hasCustomPrompt="1"/>
          </p:nvPr>
        </p:nvSpPr>
        <p:spPr>
          <a:xfrm>
            <a:off x="9022649" y="342548"/>
            <a:ext cx="759112" cy="674766"/>
          </a:xfrm>
        </p:spPr>
        <p:txBody>
          <a:bodyPr>
            <a:noAutofit/>
          </a:bodyPr>
          <a:lstStyle>
            <a:lvl1pPr marL="0" indent="0">
              <a:buNone/>
              <a:defRPr sz="1400" b="0">
                <a:solidFill>
                  <a:schemeClr val="bg1"/>
                </a:solidFill>
              </a:defRPr>
            </a:lvl1pPr>
          </a:lstStyle>
          <a:p>
            <a:r>
              <a:rPr lang="en-US" dirty="0"/>
              <a:t>Picture</a:t>
            </a:r>
          </a:p>
        </p:txBody>
      </p:sp>
      <p:sp>
        <p:nvSpPr>
          <p:cNvPr id="42" name="Content Placeholder 4"/>
          <p:cNvSpPr>
            <a:spLocks noGrp="1"/>
          </p:cNvSpPr>
          <p:nvPr>
            <p:ph sz="quarter" idx="25"/>
          </p:nvPr>
        </p:nvSpPr>
        <p:spPr>
          <a:xfrm>
            <a:off x="9031209" y="2888520"/>
            <a:ext cx="2560320"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3" name="Text Placeholder 11"/>
          <p:cNvSpPr>
            <a:spLocks noGrp="1"/>
          </p:cNvSpPr>
          <p:nvPr>
            <p:ph type="body" sz="quarter" idx="26" hasCustomPrompt="1"/>
          </p:nvPr>
        </p:nvSpPr>
        <p:spPr>
          <a:xfrm>
            <a:off x="9022647" y="1129978"/>
            <a:ext cx="2560320" cy="392539"/>
          </a:xfrm>
        </p:spPr>
        <p:txBody>
          <a:bodyPr lIns="0" rIns="0" anchor="b">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44" name="Text Placeholder 11"/>
          <p:cNvSpPr>
            <a:spLocks noGrp="1"/>
          </p:cNvSpPr>
          <p:nvPr>
            <p:ph type="body" sz="quarter" idx="27" hasCustomPrompt="1"/>
          </p:nvPr>
        </p:nvSpPr>
        <p:spPr>
          <a:xfrm>
            <a:off x="9022647" y="1564645"/>
            <a:ext cx="2560320" cy="1136221"/>
          </a:xfrm>
        </p:spPr>
        <p:txBody>
          <a:bodyPr lIns="0" r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Description</a:t>
            </a:r>
          </a:p>
        </p:txBody>
      </p:sp>
      <p:sp>
        <p:nvSpPr>
          <p:cNvPr id="45" name="Picture Placeholder 5"/>
          <p:cNvSpPr>
            <a:spLocks noGrp="1" noChangeAspect="1"/>
          </p:cNvSpPr>
          <p:nvPr>
            <p:ph type="pic" sz="quarter" idx="28" hasCustomPrompt="1"/>
          </p:nvPr>
        </p:nvSpPr>
        <p:spPr>
          <a:xfrm>
            <a:off x="11877798" y="342548"/>
            <a:ext cx="759112" cy="674766"/>
          </a:xfrm>
        </p:spPr>
        <p:txBody>
          <a:bodyPr>
            <a:noAutofit/>
          </a:bodyPr>
          <a:lstStyle>
            <a:lvl1pPr marL="0" indent="0">
              <a:buNone/>
              <a:defRPr sz="1400" b="0">
                <a:solidFill>
                  <a:schemeClr val="bg1"/>
                </a:solidFill>
              </a:defRPr>
            </a:lvl1pPr>
          </a:lstStyle>
          <a:p>
            <a:r>
              <a:rPr lang="en-US" dirty="0"/>
              <a:t>Picture</a:t>
            </a:r>
          </a:p>
        </p:txBody>
      </p:sp>
      <p:sp>
        <p:nvSpPr>
          <p:cNvPr id="46" name="Content Placeholder 4"/>
          <p:cNvSpPr>
            <a:spLocks noGrp="1"/>
          </p:cNvSpPr>
          <p:nvPr>
            <p:ph sz="quarter" idx="29"/>
          </p:nvPr>
        </p:nvSpPr>
        <p:spPr>
          <a:xfrm>
            <a:off x="11886358" y="2888520"/>
            <a:ext cx="2560320"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Text Placeholder 11"/>
          <p:cNvSpPr>
            <a:spLocks noGrp="1"/>
          </p:cNvSpPr>
          <p:nvPr>
            <p:ph type="body" sz="quarter" idx="30" hasCustomPrompt="1"/>
          </p:nvPr>
        </p:nvSpPr>
        <p:spPr>
          <a:xfrm>
            <a:off x="11877796" y="1129978"/>
            <a:ext cx="2560320" cy="392539"/>
          </a:xfrm>
        </p:spPr>
        <p:txBody>
          <a:bodyPr lIns="0" rIns="0" anchor="b">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Name</a:t>
            </a:r>
          </a:p>
        </p:txBody>
      </p:sp>
      <p:sp>
        <p:nvSpPr>
          <p:cNvPr id="48" name="Text Placeholder 11"/>
          <p:cNvSpPr>
            <a:spLocks noGrp="1"/>
          </p:cNvSpPr>
          <p:nvPr>
            <p:ph type="body" sz="quarter" idx="31" hasCustomPrompt="1"/>
          </p:nvPr>
        </p:nvSpPr>
        <p:spPr>
          <a:xfrm>
            <a:off x="11877796" y="1564645"/>
            <a:ext cx="2560320" cy="1136221"/>
          </a:xfrm>
        </p:spPr>
        <p:txBody>
          <a:bodyPr lIns="0" r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dirty="0"/>
              <a:t>Description</a:t>
            </a:r>
          </a:p>
        </p:txBody>
      </p:sp>
      <p:sp>
        <p:nvSpPr>
          <p:cNvPr id="27"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2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s Slide">
    <p:spTree>
      <p:nvGrpSpPr>
        <p:cNvPr id="1" name=""/>
        <p:cNvGrpSpPr/>
        <p:nvPr/>
      </p:nvGrpSpPr>
      <p:grpSpPr>
        <a:xfrm>
          <a:off x="0" y="0"/>
          <a:ext cx="0" cy="0"/>
          <a:chOff x="0" y="0"/>
          <a:chExt cx="0" cy="0"/>
        </a:xfrm>
      </p:grpSpPr>
      <p:sp>
        <p:nvSpPr>
          <p:cNvPr id="2" name="Title 1"/>
          <p:cNvSpPr>
            <a:spLocks noGrp="1"/>
          </p:cNvSpPr>
          <p:nvPr>
            <p:ph type="title"/>
          </p:nvPr>
        </p:nvSpPr>
        <p:spPr>
          <a:xfrm>
            <a:off x="789094" y="795866"/>
            <a:ext cx="12984480" cy="1594855"/>
          </a:xfrm>
        </p:spPr>
        <p:txBody>
          <a:bodyPr anchor="t"/>
          <a:lstStyle/>
          <a:p>
            <a:r>
              <a:rPr lang="en-US"/>
              <a:t>Click to edit Master title style</a:t>
            </a:r>
          </a:p>
        </p:txBody>
      </p:sp>
      <p:sp>
        <p:nvSpPr>
          <p:cNvPr id="5" name="Content Placeholder 4"/>
          <p:cNvSpPr>
            <a:spLocks noGrp="1"/>
          </p:cNvSpPr>
          <p:nvPr>
            <p:ph sz="quarter" idx="11"/>
          </p:nvPr>
        </p:nvSpPr>
        <p:spPr>
          <a:xfrm>
            <a:off x="890057" y="5081570"/>
            <a:ext cx="3880985" cy="2141918"/>
          </a:xfrm>
        </p:spPr>
        <p:txBody>
          <a:bodyPr lIns="0" rIns="0">
            <a:noAutofit/>
          </a:bodyPr>
          <a:lstStyle>
            <a:lvl1pPr>
              <a:defRPr sz="1800" b="0"/>
            </a:lvl1pPr>
            <a:lvl2pPr>
              <a:defRPr sz="1800" b="0"/>
            </a:lvl2pPr>
            <a:lvl3pPr>
              <a:defRPr sz="1800" b="0"/>
            </a:lvl3pPr>
            <a:lvl4pPr>
              <a:defRPr sz="1800" b="0"/>
            </a:lvl4pPr>
            <a:lvl5pPr>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hasCustomPrompt="1"/>
          </p:nvPr>
        </p:nvSpPr>
        <p:spPr>
          <a:xfrm>
            <a:off x="890056" y="2735944"/>
            <a:ext cx="3836761" cy="566057"/>
          </a:xfrm>
          <a:solidFill>
            <a:schemeClr val="accent2"/>
          </a:solidFill>
        </p:spPr>
        <p:txBody>
          <a:bodyPr lIns="182880" rIns="182880" anchor="ctr">
            <a:noAutofit/>
          </a:bodyPr>
          <a:lstStyle>
            <a:lvl1pPr marL="0" indent="0">
              <a:buNone/>
              <a:defRPr sz="2800" baseline="0">
                <a:solidFill>
                  <a:schemeClr val="bg1"/>
                </a:solidFill>
              </a:defRPr>
            </a:lvl1pPr>
          </a:lstStyle>
          <a:p>
            <a:pPr lvl="0"/>
            <a:r>
              <a:rPr lang="en-US" dirty="0"/>
              <a:t>Stat 1</a:t>
            </a:r>
          </a:p>
        </p:txBody>
      </p:sp>
      <p:sp>
        <p:nvSpPr>
          <p:cNvPr id="8" name="Text Placeholder 5"/>
          <p:cNvSpPr>
            <a:spLocks noGrp="1"/>
          </p:cNvSpPr>
          <p:nvPr>
            <p:ph type="body" sz="quarter" idx="13" hasCustomPrompt="1"/>
          </p:nvPr>
        </p:nvSpPr>
        <p:spPr>
          <a:xfrm>
            <a:off x="890057" y="3355410"/>
            <a:ext cx="3836761" cy="907101"/>
          </a:xfrm>
          <a:noFill/>
        </p:spPr>
        <p:txBody>
          <a:bodyPr lIns="0" rIns="0" anchor="ctr">
            <a:noAutofit/>
          </a:bodyPr>
          <a:lstStyle>
            <a:lvl1pPr marL="0" indent="0">
              <a:buNone/>
              <a:defRPr sz="6400" baseline="0">
                <a:solidFill>
                  <a:schemeClr val="accent2"/>
                </a:solidFill>
              </a:defRPr>
            </a:lvl1pPr>
          </a:lstStyle>
          <a:p>
            <a:pPr lvl="0"/>
            <a:r>
              <a:rPr lang="en-US"/>
              <a:t>Number</a:t>
            </a:r>
            <a:endParaRPr lang="en-US" dirty="0"/>
          </a:p>
        </p:txBody>
      </p:sp>
      <p:sp>
        <p:nvSpPr>
          <p:cNvPr id="9" name="Text Placeholder 5"/>
          <p:cNvSpPr>
            <a:spLocks noGrp="1"/>
          </p:cNvSpPr>
          <p:nvPr>
            <p:ph type="body" sz="quarter" idx="14" hasCustomPrompt="1"/>
          </p:nvPr>
        </p:nvSpPr>
        <p:spPr>
          <a:xfrm>
            <a:off x="890057" y="4315920"/>
            <a:ext cx="3836761" cy="420428"/>
          </a:xfrm>
          <a:noFill/>
        </p:spPr>
        <p:txBody>
          <a:bodyPr lIns="0" rIns="0" anchor="ctr">
            <a:noAutofit/>
          </a:bodyPr>
          <a:lstStyle>
            <a:lvl1pPr marL="0" indent="0">
              <a:buNone/>
              <a:defRPr sz="2800" b="0" baseline="0">
                <a:solidFill>
                  <a:srgbClr val="768591"/>
                </a:solidFill>
              </a:defRPr>
            </a:lvl1pPr>
          </a:lstStyle>
          <a:p>
            <a:pPr lvl="0"/>
            <a:r>
              <a:rPr lang="en-US"/>
              <a:t>Number</a:t>
            </a:r>
            <a:endParaRPr lang="en-US" dirty="0"/>
          </a:p>
        </p:txBody>
      </p:sp>
      <p:sp>
        <p:nvSpPr>
          <p:cNvPr id="10" name="Content Placeholder 4"/>
          <p:cNvSpPr>
            <a:spLocks noGrp="1"/>
          </p:cNvSpPr>
          <p:nvPr>
            <p:ph sz="quarter" idx="15"/>
          </p:nvPr>
        </p:nvSpPr>
        <p:spPr>
          <a:xfrm>
            <a:off x="5510436" y="5081570"/>
            <a:ext cx="3880985" cy="2141918"/>
          </a:xfrm>
        </p:spPr>
        <p:txBody>
          <a:bodyPr lIns="0" rIns="0">
            <a:noAutofit/>
          </a:bodyPr>
          <a:lstStyle>
            <a:lvl1pPr>
              <a:defRPr sz="1800" b="0"/>
            </a:lvl1pPr>
            <a:lvl2pPr>
              <a:defRPr sz="1800" b="0"/>
            </a:lvl2pPr>
            <a:lvl3pPr>
              <a:defRPr sz="1800" b="0"/>
            </a:lvl3pPr>
            <a:lvl4pPr>
              <a:defRPr sz="1800" b="0"/>
            </a:lvl4pPr>
            <a:lvl5pPr>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5"/>
          <p:cNvSpPr>
            <a:spLocks noGrp="1"/>
          </p:cNvSpPr>
          <p:nvPr>
            <p:ph type="body" sz="quarter" idx="16" hasCustomPrompt="1"/>
          </p:nvPr>
        </p:nvSpPr>
        <p:spPr>
          <a:xfrm>
            <a:off x="5510436" y="2735944"/>
            <a:ext cx="3836760" cy="566057"/>
          </a:xfrm>
          <a:solidFill>
            <a:schemeClr val="accent6"/>
          </a:solidFill>
        </p:spPr>
        <p:txBody>
          <a:bodyPr lIns="182880" rIns="182880" anchor="ctr">
            <a:noAutofit/>
          </a:bodyPr>
          <a:lstStyle>
            <a:lvl1pPr marL="0" indent="0">
              <a:buNone/>
              <a:defRPr sz="2800" baseline="0">
                <a:solidFill>
                  <a:schemeClr val="bg1"/>
                </a:solidFill>
              </a:defRPr>
            </a:lvl1pPr>
          </a:lstStyle>
          <a:p>
            <a:pPr lvl="0"/>
            <a:r>
              <a:rPr lang="en-US" dirty="0"/>
              <a:t>Stat 2</a:t>
            </a:r>
          </a:p>
        </p:txBody>
      </p:sp>
      <p:sp>
        <p:nvSpPr>
          <p:cNvPr id="12" name="Text Placeholder 5"/>
          <p:cNvSpPr>
            <a:spLocks noGrp="1"/>
          </p:cNvSpPr>
          <p:nvPr>
            <p:ph type="body" sz="quarter" idx="17" hasCustomPrompt="1"/>
          </p:nvPr>
        </p:nvSpPr>
        <p:spPr>
          <a:xfrm>
            <a:off x="5510436" y="3355410"/>
            <a:ext cx="3836761" cy="907101"/>
          </a:xfrm>
          <a:noFill/>
        </p:spPr>
        <p:txBody>
          <a:bodyPr lIns="0" rIns="0" anchor="ctr">
            <a:noAutofit/>
          </a:bodyPr>
          <a:lstStyle>
            <a:lvl1pPr marL="0" indent="0">
              <a:buNone/>
              <a:defRPr sz="6400" baseline="0">
                <a:solidFill>
                  <a:schemeClr val="accent6"/>
                </a:solidFill>
              </a:defRPr>
            </a:lvl1pPr>
          </a:lstStyle>
          <a:p>
            <a:pPr lvl="0"/>
            <a:r>
              <a:rPr lang="en-US" dirty="0"/>
              <a:t>Number</a:t>
            </a:r>
          </a:p>
        </p:txBody>
      </p:sp>
      <p:sp>
        <p:nvSpPr>
          <p:cNvPr id="13" name="Text Placeholder 5"/>
          <p:cNvSpPr>
            <a:spLocks noGrp="1"/>
          </p:cNvSpPr>
          <p:nvPr>
            <p:ph type="body" sz="quarter" idx="18" hasCustomPrompt="1"/>
          </p:nvPr>
        </p:nvSpPr>
        <p:spPr>
          <a:xfrm>
            <a:off x="5510435" y="4315920"/>
            <a:ext cx="3836761" cy="420428"/>
          </a:xfrm>
          <a:noFill/>
        </p:spPr>
        <p:txBody>
          <a:bodyPr lIns="0" rIns="0" anchor="ctr">
            <a:noAutofit/>
          </a:bodyPr>
          <a:lstStyle>
            <a:lvl1pPr marL="0" indent="0">
              <a:buNone/>
              <a:defRPr sz="2800" b="0" baseline="0">
                <a:solidFill>
                  <a:srgbClr val="768591"/>
                </a:solidFill>
              </a:defRPr>
            </a:lvl1pPr>
          </a:lstStyle>
          <a:p>
            <a:pPr lvl="0"/>
            <a:r>
              <a:rPr lang="en-US" dirty="0"/>
              <a:t>Number</a:t>
            </a:r>
          </a:p>
        </p:txBody>
      </p:sp>
      <p:sp>
        <p:nvSpPr>
          <p:cNvPr id="14" name="Content Placeholder 4"/>
          <p:cNvSpPr>
            <a:spLocks noGrp="1"/>
          </p:cNvSpPr>
          <p:nvPr>
            <p:ph sz="quarter" idx="19"/>
          </p:nvPr>
        </p:nvSpPr>
        <p:spPr>
          <a:xfrm>
            <a:off x="10026475" y="5098503"/>
            <a:ext cx="3880985" cy="2141918"/>
          </a:xfrm>
        </p:spPr>
        <p:txBody>
          <a:bodyPr lIns="0" rIns="0">
            <a:noAutofit/>
          </a:bodyPr>
          <a:lstStyle>
            <a:lvl1pPr>
              <a:defRPr sz="1800" b="0"/>
            </a:lvl1pPr>
            <a:lvl2pPr>
              <a:defRPr sz="1800" b="0"/>
            </a:lvl2pPr>
            <a:lvl3pPr>
              <a:defRPr sz="1800" b="0"/>
            </a:lvl3pPr>
            <a:lvl4pPr>
              <a:defRPr sz="1800" b="0"/>
            </a:lvl4pPr>
            <a:lvl5pPr>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5"/>
          <p:cNvSpPr>
            <a:spLocks noGrp="1"/>
          </p:cNvSpPr>
          <p:nvPr>
            <p:ph type="body" sz="quarter" idx="20" hasCustomPrompt="1"/>
          </p:nvPr>
        </p:nvSpPr>
        <p:spPr>
          <a:xfrm>
            <a:off x="10026474" y="2752877"/>
            <a:ext cx="3880985" cy="566057"/>
          </a:xfrm>
          <a:solidFill>
            <a:schemeClr val="accent3"/>
          </a:solidFill>
        </p:spPr>
        <p:txBody>
          <a:bodyPr lIns="182880" rIns="182880" anchor="ctr">
            <a:noAutofit/>
          </a:bodyPr>
          <a:lstStyle>
            <a:lvl1pPr marL="0" indent="0">
              <a:buNone/>
              <a:defRPr sz="2800" baseline="0">
                <a:solidFill>
                  <a:schemeClr val="bg1"/>
                </a:solidFill>
              </a:defRPr>
            </a:lvl1pPr>
          </a:lstStyle>
          <a:p>
            <a:pPr lvl="0"/>
            <a:r>
              <a:rPr lang="en-US" dirty="0"/>
              <a:t>Stat 3</a:t>
            </a:r>
          </a:p>
        </p:txBody>
      </p:sp>
      <p:sp>
        <p:nvSpPr>
          <p:cNvPr id="16" name="Text Placeholder 5"/>
          <p:cNvSpPr>
            <a:spLocks noGrp="1"/>
          </p:cNvSpPr>
          <p:nvPr>
            <p:ph type="body" sz="quarter" idx="21" hasCustomPrompt="1"/>
          </p:nvPr>
        </p:nvSpPr>
        <p:spPr>
          <a:xfrm>
            <a:off x="10026475" y="3372343"/>
            <a:ext cx="3836761" cy="907101"/>
          </a:xfrm>
          <a:noFill/>
        </p:spPr>
        <p:txBody>
          <a:bodyPr lIns="0" rIns="0" anchor="ctr">
            <a:noAutofit/>
          </a:bodyPr>
          <a:lstStyle>
            <a:lvl1pPr marL="0" indent="0">
              <a:buNone/>
              <a:defRPr sz="6400" baseline="0">
                <a:solidFill>
                  <a:schemeClr val="accent3"/>
                </a:solidFill>
              </a:defRPr>
            </a:lvl1pPr>
          </a:lstStyle>
          <a:p>
            <a:pPr lvl="0"/>
            <a:r>
              <a:rPr lang="en-US"/>
              <a:t>Number</a:t>
            </a:r>
            <a:endParaRPr lang="en-US" dirty="0"/>
          </a:p>
        </p:txBody>
      </p:sp>
      <p:sp>
        <p:nvSpPr>
          <p:cNvPr id="17" name="Text Placeholder 5"/>
          <p:cNvSpPr>
            <a:spLocks noGrp="1"/>
          </p:cNvSpPr>
          <p:nvPr>
            <p:ph type="body" sz="quarter" idx="22" hasCustomPrompt="1"/>
          </p:nvPr>
        </p:nvSpPr>
        <p:spPr>
          <a:xfrm>
            <a:off x="10026474" y="4332853"/>
            <a:ext cx="3836761" cy="420428"/>
          </a:xfrm>
          <a:noFill/>
        </p:spPr>
        <p:txBody>
          <a:bodyPr lIns="0" rIns="0" anchor="ctr">
            <a:noAutofit/>
          </a:bodyPr>
          <a:lstStyle>
            <a:lvl1pPr marL="0" indent="0">
              <a:buNone/>
              <a:defRPr sz="2800" b="0" baseline="0">
                <a:solidFill>
                  <a:srgbClr val="768591"/>
                </a:solidFill>
              </a:defRPr>
            </a:lvl1pPr>
          </a:lstStyle>
          <a:p>
            <a:pPr lvl="0"/>
            <a:r>
              <a:rPr lang="en-US"/>
              <a:t>Number</a:t>
            </a:r>
            <a:endParaRPr lang="en-US" dirty="0"/>
          </a:p>
        </p:txBody>
      </p:sp>
      <p:sp>
        <p:nvSpPr>
          <p:cNvPr id="24"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25"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email">
            <a:grayscl/>
            <a:alphaModFix/>
            <a:extLst>
              <a:ext uri="{BEBA8EAE-BF5A-486C-A8C5-ECC9F3942E4B}">
                <a14:imgProps xmlns:a14="http://schemas.microsoft.com/office/drawing/2010/main">
                  <a14:imgLayer r:embed="rId3">
                    <a14:imgEffect>
                      <a14:sharpenSoften amount="-18000"/>
                    </a14:imgEffect>
                    <a14:imgEffect>
                      <a14:colorTemperature colorTemp="5300"/>
                    </a14:imgEffect>
                    <a14:imgEffect>
                      <a14:brightnessContrast bright="17000"/>
                    </a14:imgEffect>
                  </a14:imgLayer>
                </a14:imgProps>
              </a:ext>
              <a:ext uri="{28A0092B-C50C-407E-A947-70E740481C1C}">
                <a14:useLocalDpi xmlns:a14="http://schemas.microsoft.com/office/drawing/2010/main"/>
              </a:ext>
            </a:extLst>
          </a:blip>
          <a:srcRect/>
          <a:stretch/>
        </p:blipFill>
        <p:spPr>
          <a:xfrm flipH="1">
            <a:off x="0" y="0"/>
            <a:ext cx="14630400" cy="8229600"/>
          </a:xfrm>
          <a:prstGeom prst="rect">
            <a:avLst/>
          </a:prstGeom>
        </p:spPr>
      </p:pic>
      <p:sp>
        <p:nvSpPr>
          <p:cNvPr id="22" name="Rectangle 21"/>
          <p:cNvSpPr/>
          <p:nvPr userDrawn="1"/>
        </p:nvSpPr>
        <p:spPr>
          <a:xfrm>
            <a:off x="487985" y="0"/>
            <a:ext cx="13691506" cy="7772400"/>
          </a:xfrm>
          <a:prstGeom prst="rect">
            <a:avLst/>
          </a:prstGeom>
          <a:solidFill>
            <a:srgbClr val="00A2E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userDrawn="1"/>
        </p:nvGrpSpPr>
        <p:grpSpPr>
          <a:xfrm>
            <a:off x="256388" y="1078456"/>
            <a:ext cx="6144411" cy="1470976"/>
            <a:chOff x="439911" y="1886916"/>
            <a:chExt cx="4689091" cy="2096705"/>
          </a:xfrm>
          <a:solidFill>
            <a:schemeClr val="bg1"/>
          </a:solidFill>
        </p:grpSpPr>
        <p:sp>
          <p:nvSpPr>
            <p:cNvPr id="24" name="Rectangle 23"/>
            <p:cNvSpPr/>
            <p:nvPr userDrawn="1"/>
          </p:nvSpPr>
          <p:spPr>
            <a:xfrm rot="16200000">
              <a:off x="1712843" y="2809480"/>
              <a:ext cx="2081391" cy="244322"/>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5" name="Rectangle 24"/>
            <p:cNvSpPr/>
            <p:nvPr userDrawn="1"/>
          </p:nvSpPr>
          <p:spPr>
            <a:xfrm rot="16200000">
              <a:off x="799772" y="2739121"/>
              <a:ext cx="2081394" cy="385039"/>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6" name="Rectangle 25"/>
            <p:cNvSpPr/>
            <p:nvPr userDrawn="1"/>
          </p:nvSpPr>
          <p:spPr>
            <a:xfrm rot="16200000">
              <a:off x="-401062" y="2739180"/>
              <a:ext cx="2085414" cy="40346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30" name="Rectangle 29"/>
            <p:cNvSpPr/>
            <p:nvPr/>
          </p:nvSpPr>
          <p:spPr>
            <a:xfrm rot="16200000">
              <a:off x="2112483" y="2795214"/>
              <a:ext cx="2085407" cy="276865"/>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40" name="Rectangle 39"/>
            <p:cNvSpPr/>
            <p:nvPr/>
          </p:nvSpPr>
          <p:spPr>
            <a:xfrm rot="16200000">
              <a:off x="2897089" y="2836259"/>
              <a:ext cx="2085412" cy="19477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41" name="Rectangle 40"/>
            <p:cNvSpPr/>
            <p:nvPr/>
          </p:nvSpPr>
          <p:spPr>
            <a:xfrm rot="16200000">
              <a:off x="3775666" y="2849376"/>
              <a:ext cx="2081394" cy="16452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42" name="Rectangle 41"/>
            <p:cNvSpPr/>
            <p:nvPr/>
          </p:nvSpPr>
          <p:spPr>
            <a:xfrm rot="16200000">
              <a:off x="4041119" y="2884452"/>
              <a:ext cx="2085419" cy="90347"/>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grpSp>
      <p:sp>
        <p:nvSpPr>
          <p:cNvPr id="8" name="Text Placeholder 7"/>
          <p:cNvSpPr>
            <a:spLocks noGrp="1"/>
          </p:cNvSpPr>
          <p:nvPr>
            <p:ph type="body" sz="quarter" idx="11" hasCustomPrompt="1"/>
          </p:nvPr>
        </p:nvSpPr>
        <p:spPr>
          <a:xfrm>
            <a:off x="6310334" y="6413766"/>
            <a:ext cx="4793020" cy="606590"/>
          </a:xfrm>
        </p:spPr>
        <p:txBody>
          <a:bodyPr/>
          <a:lstStyle>
            <a:lvl1pPr marL="0" indent="0">
              <a:lnSpc>
                <a:spcPct val="100000"/>
              </a:lnSpc>
              <a:spcBef>
                <a:spcPts val="0"/>
              </a:spcBef>
              <a:spcAft>
                <a:spcPts val="0"/>
              </a:spcAft>
              <a:buNone/>
              <a:defRPr sz="1800" b="0">
                <a:solidFill>
                  <a:schemeClr val="bg1"/>
                </a:solidFill>
              </a:defRPr>
            </a:lvl1pPr>
          </a:lstStyle>
          <a:p>
            <a:pPr lvl="0"/>
            <a:r>
              <a:rPr lang="en-US"/>
              <a:t>Date</a:t>
            </a:r>
            <a:endParaRPr lang="en-US" dirty="0"/>
          </a:p>
        </p:txBody>
      </p:sp>
      <p:sp>
        <p:nvSpPr>
          <p:cNvPr id="2" name="Title 1"/>
          <p:cNvSpPr>
            <a:spLocks noGrp="1"/>
          </p:cNvSpPr>
          <p:nvPr>
            <p:ph type="title"/>
          </p:nvPr>
        </p:nvSpPr>
        <p:spPr>
          <a:xfrm>
            <a:off x="6310335" y="2694067"/>
            <a:ext cx="6899984" cy="2212467"/>
          </a:xfrm>
        </p:spPr>
        <p:txBody>
          <a:bodyPr anchor="b"/>
          <a:lstStyle>
            <a:lvl1pPr>
              <a:defRPr>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2" hasCustomPrompt="1"/>
          </p:nvPr>
        </p:nvSpPr>
        <p:spPr>
          <a:xfrm>
            <a:off x="6310335" y="5134810"/>
            <a:ext cx="6899984" cy="336315"/>
          </a:xfrm>
        </p:spPr>
        <p:txBody>
          <a:bodyPr/>
          <a:lstStyle>
            <a:lvl1pPr marL="0" indent="0">
              <a:lnSpc>
                <a:spcPct val="100000"/>
              </a:lnSpc>
              <a:spcBef>
                <a:spcPts val="0"/>
              </a:spcBef>
              <a:spcAft>
                <a:spcPts val="0"/>
              </a:spcAft>
              <a:buNone/>
              <a:defRPr sz="2400">
                <a:solidFill>
                  <a:schemeClr val="bg1"/>
                </a:solidFill>
              </a:defRPr>
            </a:lvl1pPr>
          </a:lstStyle>
          <a:p>
            <a:pPr lvl="0"/>
            <a:r>
              <a:rPr lang="en-US"/>
              <a:t>Presenter Name</a:t>
            </a:r>
            <a:endParaRPr lang="en-US" dirty="0"/>
          </a:p>
        </p:txBody>
      </p:sp>
      <p:sp>
        <p:nvSpPr>
          <p:cNvPr id="20" name="Text Placeholder 6"/>
          <p:cNvSpPr>
            <a:spLocks noGrp="1"/>
          </p:cNvSpPr>
          <p:nvPr>
            <p:ph type="body" sz="quarter" idx="13" hasCustomPrompt="1"/>
          </p:nvPr>
        </p:nvSpPr>
        <p:spPr>
          <a:xfrm>
            <a:off x="6310335" y="5540179"/>
            <a:ext cx="6899984" cy="511187"/>
          </a:xfrm>
        </p:spPr>
        <p:txBody>
          <a:bodyPr/>
          <a:lstStyle>
            <a:lvl1pPr marL="0" indent="0">
              <a:lnSpc>
                <a:spcPct val="100000"/>
              </a:lnSpc>
              <a:spcBef>
                <a:spcPts val="0"/>
              </a:spcBef>
              <a:spcAft>
                <a:spcPts val="0"/>
              </a:spcAft>
              <a:buNone/>
              <a:defRPr sz="1800" b="0">
                <a:solidFill>
                  <a:schemeClr val="bg1"/>
                </a:solidFill>
              </a:defRPr>
            </a:lvl1pPr>
          </a:lstStyle>
          <a:p>
            <a:pPr lvl="0"/>
            <a:r>
              <a:rPr lang="en-US" dirty="0"/>
              <a:t>Presenter Title, Department</a:t>
            </a:r>
          </a:p>
        </p:txBody>
      </p:sp>
      <p:sp>
        <p:nvSpPr>
          <p:cNvPr id="39" name="Rectangle 38"/>
          <p:cNvSpPr/>
          <p:nvPr userDrawn="1"/>
        </p:nvSpPr>
        <p:spPr>
          <a:xfrm>
            <a:off x="13335013" y="477255"/>
            <a:ext cx="939681" cy="350865"/>
          </a:xfrm>
          <a:prstGeom prst="rect">
            <a:avLst/>
          </a:prstGeom>
        </p:spPr>
        <p:txBody>
          <a:bodyPr wrap="none">
            <a:spAutoFit/>
          </a:bodyPr>
          <a:lstStyle/>
          <a:p>
            <a:pPr lvl="0"/>
            <a:r>
              <a:rPr lang="en-US" sz="1680" b="1" dirty="0">
                <a:solidFill>
                  <a:schemeClr val="bg1">
                    <a:alpha val="80000"/>
                  </a:schemeClr>
                </a:solidFill>
                <a:latin typeface="Arial" charset="0"/>
                <a:ea typeface="Arial" charset="0"/>
                <a:cs typeface="Arial" charset="0"/>
              </a:rPr>
              <a:t>icf.com</a:t>
            </a:r>
          </a:p>
        </p:txBody>
      </p:sp>
      <p:pic>
        <p:nvPicPr>
          <p:cNvPr id="43" name="Picture 42"/>
          <p:cNvPicPr>
            <a:picLocks noChangeAspect="1"/>
          </p:cNvPicPr>
          <p:nvPr userDrawn="1"/>
        </p:nvPicPr>
        <p:blipFill>
          <a:blip r:embed="rId4" cstate="email">
            <a:alphaModFix amt="67000"/>
            <a:extLst>
              <a:ext uri="{BEBA8EAE-BF5A-486C-A8C5-ECC9F3942E4B}">
                <a14:imgProps xmlns:a14="http://schemas.microsoft.com/office/drawing/2010/main">
                  <a14:imgLayer r:embed="rId5">
                    <a14:imgEffect>
                      <a14:colorTemperature colorTemp="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3951238" y="4259277"/>
            <a:ext cx="1551940" cy="1253192"/>
          </a:xfrm>
          <a:prstGeom prst="rect">
            <a:avLst/>
          </a:prstGeom>
        </p:spPr>
      </p:pic>
      <p:sp>
        <p:nvSpPr>
          <p:cNvPr id="44" name="TextBox 43"/>
          <p:cNvSpPr txBox="1"/>
          <p:nvPr userDrawn="1"/>
        </p:nvSpPr>
        <p:spPr>
          <a:xfrm>
            <a:off x="488357" y="4906534"/>
            <a:ext cx="3206018" cy="541965"/>
          </a:xfrm>
          <a:prstGeom prst="rect">
            <a:avLst/>
          </a:prstGeom>
        </p:spPr>
        <p:txBody>
          <a:bodyPr wrap="square" lIns="0" tIns="0" rIns="0" bIns="0" rtlCol="0">
            <a:noAutofit/>
          </a:bodyPr>
          <a:lstStyle/>
          <a:p>
            <a:pPr marL="0" indent="0">
              <a:lnSpc>
                <a:spcPts val="6000"/>
              </a:lnSpc>
              <a:spcBef>
                <a:spcPts val="1200"/>
              </a:spcBef>
              <a:spcAft>
                <a:spcPts val="0"/>
              </a:spcAft>
              <a:buNone/>
            </a:pPr>
            <a:r>
              <a:rPr lang="en-US" sz="8000" b="1" spc="-150" dirty="0">
                <a:solidFill>
                  <a:schemeClr val="bg1">
                    <a:alpha val="79000"/>
                  </a:schemeClr>
                </a:solidFill>
                <a:latin typeface="Arial" charset="0"/>
                <a:ea typeface="Arial" charset="0"/>
                <a:cs typeface="Arial" charset="0"/>
              </a:rPr>
              <a:t>we</a:t>
            </a:r>
            <a:r>
              <a:rPr lang="en-US" sz="8000" b="1" spc="-300" dirty="0">
                <a:solidFill>
                  <a:schemeClr val="bg1">
                    <a:alpha val="79000"/>
                  </a:schemeClr>
                </a:solidFill>
                <a:latin typeface="Arial" charset="0"/>
                <a:ea typeface="Arial" charset="0"/>
                <a:cs typeface="Arial" charset="0"/>
              </a:rPr>
              <a:t> </a:t>
            </a:r>
            <a:r>
              <a:rPr lang="en-US" sz="8000" b="1" spc="-150" dirty="0">
                <a:solidFill>
                  <a:schemeClr val="bg1">
                    <a:alpha val="79000"/>
                  </a:schemeClr>
                </a:solidFill>
                <a:latin typeface="Arial" charset="0"/>
                <a:ea typeface="Arial" charset="0"/>
                <a:cs typeface="Arial" charset="0"/>
              </a:rPr>
              <a:t>are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orblock Title + Bullets">
    <p:spTree>
      <p:nvGrpSpPr>
        <p:cNvPr id="1" name=""/>
        <p:cNvGrpSpPr/>
        <p:nvPr/>
      </p:nvGrpSpPr>
      <p:grpSpPr>
        <a:xfrm>
          <a:off x="0" y="0"/>
          <a:ext cx="0" cy="0"/>
          <a:chOff x="0" y="0"/>
          <a:chExt cx="0" cy="0"/>
        </a:xfrm>
      </p:grpSpPr>
      <p:sp>
        <p:nvSpPr>
          <p:cNvPr id="33" name="Rectangle 32"/>
          <p:cNvSpPr/>
          <p:nvPr userDrawn="1"/>
        </p:nvSpPr>
        <p:spPr>
          <a:xfrm>
            <a:off x="1" y="0"/>
            <a:ext cx="4571999" cy="8229600"/>
          </a:xfrm>
          <a:prstGeom prst="rect">
            <a:avLst/>
          </a:prstGeom>
          <a:solidFill>
            <a:srgbClr val="00A2E0"/>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Content Placeholder 4"/>
          <p:cNvSpPr>
            <a:spLocks noGrp="1"/>
          </p:cNvSpPr>
          <p:nvPr>
            <p:ph sz="quarter" idx="11"/>
          </p:nvPr>
        </p:nvSpPr>
        <p:spPr>
          <a:xfrm>
            <a:off x="5394958" y="2133600"/>
            <a:ext cx="8403414" cy="4876800"/>
          </a:xfrm>
        </p:spPr>
        <p:txBody>
          <a:bodyPr numCol="1" spcCol="347472">
            <a:noAutofit/>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22959" y="863753"/>
            <a:ext cx="2987041" cy="6502094"/>
          </a:xfrm>
        </p:spPr>
        <p:txBody>
          <a:bodyPr anchor="ctr">
            <a:noAutofit/>
          </a:bodyPr>
          <a:lstStyle>
            <a:lvl1pPr>
              <a:defRPr>
                <a:solidFill>
                  <a:schemeClr val="bg1"/>
                </a:solidFill>
              </a:defRPr>
            </a:lvl1pPr>
          </a:lstStyle>
          <a:p>
            <a:r>
              <a:rPr lang="en-US"/>
              <a:t>Click to edit Master title style</a:t>
            </a:r>
            <a:endParaRPr lang="en-US" dirty="0"/>
          </a:p>
        </p:txBody>
      </p:sp>
      <p:sp>
        <p:nvSpPr>
          <p:cNvPr id="12" name="Text Placeholder 11"/>
          <p:cNvSpPr>
            <a:spLocks noGrp="1"/>
          </p:cNvSpPr>
          <p:nvPr>
            <p:ph type="body" sz="quarter" idx="13"/>
          </p:nvPr>
        </p:nvSpPr>
        <p:spPr>
          <a:xfrm>
            <a:off x="5394957" y="863752"/>
            <a:ext cx="8403415" cy="965047"/>
          </a:xfrm>
        </p:spPr>
        <p:txBody>
          <a:bodyPr lIns="0" tIns="0" rIns="0" bIns="0" anchor="b">
            <a:noAutofit/>
          </a:bodyPr>
          <a:lstStyle>
            <a:lvl1pPr marL="0" indent="0">
              <a:buNone/>
              <a:defRPr sz="2800">
                <a:solidFill>
                  <a:schemeClr val="accent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Click to edit Master text styles</a:t>
            </a:r>
          </a:p>
        </p:txBody>
      </p:sp>
      <p:grpSp>
        <p:nvGrpSpPr>
          <p:cNvPr id="6" name="Group 5"/>
          <p:cNvGrpSpPr/>
          <p:nvPr userDrawn="1"/>
        </p:nvGrpSpPr>
        <p:grpSpPr>
          <a:xfrm>
            <a:off x="7783035" y="1"/>
            <a:ext cx="6878202" cy="168603"/>
            <a:chOff x="7697975" y="1"/>
            <a:chExt cx="6878202" cy="168603"/>
          </a:xfrm>
        </p:grpSpPr>
        <p:sp>
          <p:nvSpPr>
            <p:cNvPr id="11" name="Rectangle 10"/>
            <p:cNvSpPr/>
            <p:nvPr userDrawn="1"/>
          </p:nvSpPr>
          <p:spPr>
            <a:xfrm rot="16200000">
              <a:off x="7706083" y="-8107"/>
              <a:ext cx="168601" cy="184818"/>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3" name="Rectangle 12"/>
            <p:cNvSpPr/>
            <p:nvPr userDrawn="1"/>
          </p:nvSpPr>
          <p:spPr>
            <a:xfrm rot="16200000">
              <a:off x="8089937" y="-59288"/>
              <a:ext cx="168601" cy="287180"/>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4" name="Rectangle 13"/>
            <p:cNvSpPr/>
            <p:nvPr userDrawn="1"/>
          </p:nvSpPr>
          <p:spPr>
            <a:xfrm rot="16200000">
              <a:off x="8405052" y="35042"/>
              <a:ext cx="168601" cy="98520"/>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5" name="Rectangle 14"/>
            <p:cNvSpPr/>
            <p:nvPr userDrawn="1"/>
          </p:nvSpPr>
          <p:spPr>
            <a:xfrm rot="16200000">
              <a:off x="8675424" y="-43401"/>
              <a:ext cx="168276" cy="255081"/>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6" name="Rectangle 15"/>
            <p:cNvSpPr/>
            <p:nvPr userDrawn="1"/>
          </p:nvSpPr>
          <p:spPr>
            <a:xfrm rot="16200000">
              <a:off x="9061047" y="3594"/>
              <a:ext cx="168601" cy="16141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7" name="Rectangle 16"/>
            <p:cNvSpPr/>
            <p:nvPr userDrawn="1"/>
          </p:nvSpPr>
          <p:spPr>
            <a:xfrm rot="16200000">
              <a:off x="9416817" y="-55473"/>
              <a:ext cx="168601" cy="279550"/>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8" name="Rectangle 17"/>
            <p:cNvSpPr/>
            <p:nvPr userDrawn="1"/>
          </p:nvSpPr>
          <p:spPr>
            <a:xfrm rot="16200000">
              <a:off x="9773100" y="23284"/>
              <a:ext cx="168601" cy="122037"/>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9" name="Rectangle 18"/>
            <p:cNvSpPr/>
            <p:nvPr userDrawn="1"/>
          </p:nvSpPr>
          <p:spPr>
            <a:xfrm rot="16200000">
              <a:off x="9998103" y="14152"/>
              <a:ext cx="168276" cy="139974"/>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0" name="Rectangle 19"/>
            <p:cNvSpPr/>
            <p:nvPr userDrawn="1"/>
          </p:nvSpPr>
          <p:spPr>
            <a:xfrm rot="16200000">
              <a:off x="10210755" y="34879"/>
              <a:ext cx="168276" cy="98520"/>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1" name="Rectangle 20"/>
            <p:cNvSpPr/>
            <p:nvPr userDrawn="1"/>
          </p:nvSpPr>
          <p:spPr>
            <a:xfrm rot="16200000">
              <a:off x="10498009" y="27697"/>
              <a:ext cx="168601" cy="11321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2" name="Rectangle 21"/>
            <p:cNvSpPr/>
            <p:nvPr userDrawn="1"/>
          </p:nvSpPr>
          <p:spPr>
            <a:xfrm rot="16200000">
              <a:off x="10882586" y="-88184"/>
              <a:ext cx="168601" cy="344973"/>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3" name="Rectangle 22"/>
            <p:cNvSpPr/>
            <p:nvPr userDrawn="1"/>
          </p:nvSpPr>
          <p:spPr>
            <a:xfrm rot="16200000">
              <a:off x="11371480" y="-65278"/>
              <a:ext cx="168601" cy="299162"/>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4" name="Rectangle 23"/>
            <p:cNvSpPr/>
            <p:nvPr userDrawn="1"/>
          </p:nvSpPr>
          <p:spPr>
            <a:xfrm rot="16200000">
              <a:off x="11643648" y="35042"/>
              <a:ext cx="168602" cy="98520"/>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5" name="Rectangle 24"/>
            <p:cNvSpPr/>
            <p:nvPr userDrawn="1"/>
          </p:nvSpPr>
          <p:spPr>
            <a:xfrm rot="16200000">
              <a:off x="11808048" y="14655"/>
              <a:ext cx="168276" cy="13897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6" name="Rectangle 25"/>
            <p:cNvSpPr/>
            <p:nvPr userDrawn="1"/>
          </p:nvSpPr>
          <p:spPr>
            <a:xfrm rot="16200000">
              <a:off x="12147416" y="35042"/>
              <a:ext cx="168602" cy="98520"/>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7" name="Rectangle 26"/>
            <p:cNvSpPr/>
            <p:nvPr userDrawn="1"/>
          </p:nvSpPr>
          <p:spPr>
            <a:xfrm rot="16200000">
              <a:off x="12485994" y="-48623"/>
              <a:ext cx="168602" cy="265851"/>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8" name="Rectangle 27"/>
            <p:cNvSpPr/>
            <p:nvPr userDrawn="1"/>
          </p:nvSpPr>
          <p:spPr>
            <a:xfrm rot="16200000">
              <a:off x="12939130" y="-32867"/>
              <a:ext cx="168601" cy="234338"/>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9" name="Rectangle 28"/>
            <p:cNvSpPr/>
            <p:nvPr userDrawn="1"/>
          </p:nvSpPr>
          <p:spPr>
            <a:xfrm rot="16200000">
              <a:off x="13319809" y="35042"/>
              <a:ext cx="168601" cy="98520"/>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0" name="Rectangle 29"/>
            <p:cNvSpPr/>
            <p:nvPr userDrawn="1"/>
          </p:nvSpPr>
          <p:spPr>
            <a:xfrm rot="16200000">
              <a:off x="13574442" y="29732"/>
              <a:ext cx="168601" cy="109140"/>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1" name="Rectangle 30"/>
            <p:cNvSpPr/>
            <p:nvPr userDrawn="1"/>
          </p:nvSpPr>
          <p:spPr>
            <a:xfrm rot="16200000">
              <a:off x="13934574" y="-32376"/>
              <a:ext cx="168601" cy="233357"/>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2" name="Rectangle 31"/>
            <p:cNvSpPr/>
            <p:nvPr userDrawn="1"/>
          </p:nvSpPr>
          <p:spPr>
            <a:xfrm rot="16200000">
              <a:off x="14351225" y="-56349"/>
              <a:ext cx="168601" cy="281302"/>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grpSp>
      <p:sp>
        <p:nvSpPr>
          <p:cNvPr id="34"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35"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icture Title + Bullets 2">
    <p:spTree>
      <p:nvGrpSpPr>
        <p:cNvPr id="1" name=""/>
        <p:cNvGrpSpPr/>
        <p:nvPr/>
      </p:nvGrpSpPr>
      <p:grpSpPr>
        <a:xfrm>
          <a:off x="0" y="0"/>
          <a:ext cx="0" cy="0"/>
          <a:chOff x="0" y="0"/>
          <a:chExt cx="0" cy="0"/>
        </a:xfrm>
      </p:grpSpPr>
      <p:sp>
        <p:nvSpPr>
          <p:cNvPr id="14"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15"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
        <p:nvSpPr>
          <p:cNvPr id="5" name="Content Placeholder 4"/>
          <p:cNvSpPr>
            <a:spLocks noGrp="1"/>
          </p:cNvSpPr>
          <p:nvPr>
            <p:ph sz="quarter" idx="11"/>
          </p:nvPr>
        </p:nvSpPr>
        <p:spPr>
          <a:xfrm>
            <a:off x="5415747" y="1424763"/>
            <a:ext cx="4834150" cy="6358270"/>
          </a:xfrm>
        </p:spPr>
        <p:txBody>
          <a:bodyPr numCol="1" spcCol="347472"/>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0" y="0"/>
            <a:ext cx="5613991" cy="191386"/>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Picture Placeholder 8"/>
          <p:cNvSpPr>
            <a:spLocks noGrp="1"/>
          </p:cNvSpPr>
          <p:nvPr>
            <p:ph type="pic" sz="quarter" idx="12"/>
          </p:nvPr>
        </p:nvSpPr>
        <p:spPr>
          <a:xfrm>
            <a:off x="0" y="0"/>
            <a:ext cx="4592788" cy="8229600"/>
          </a:xfrm>
        </p:spPr>
        <p:txBody>
          <a:bodyPr/>
          <a:lstStyle>
            <a:lvl1pPr marL="0" indent="0">
              <a:buNone/>
              <a:defRPr b="0"/>
            </a:lvl1pPr>
          </a:lstStyle>
          <a:p>
            <a:r>
              <a:rPr lang="en-US" dirty="0"/>
              <a:t>Click icon to add picture</a:t>
            </a:r>
          </a:p>
        </p:txBody>
      </p:sp>
      <p:sp>
        <p:nvSpPr>
          <p:cNvPr id="2" name="Title 1"/>
          <p:cNvSpPr>
            <a:spLocks noGrp="1"/>
          </p:cNvSpPr>
          <p:nvPr>
            <p:ph type="title"/>
          </p:nvPr>
        </p:nvSpPr>
        <p:spPr>
          <a:xfrm>
            <a:off x="822959" y="813105"/>
            <a:ext cx="3444241" cy="6523359"/>
          </a:xfrm>
        </p:spPr>
        <p:txBody>
          <a:bodyPr anchor="ctr"/>
          <a:lstStyle>
            <a:lvl1pPr>
              <a:defRPr>
                <a:solidFill>
                  <a:schemeClr val="bg1"/>
                </a:solidFill>
              </a:defRPr>
            </a:lvl1pPr>
          </a:lstStyle>
          <a:p>
            <a:r>
              <a:rPr lang="en-US"/>
              <a:t>Click to edit Master title style</a:t>
            </a:r>
          </a:p>
        </p:txBody>
      </p:sp>
      <p:sp>
        <p:nvSpPr>
          <p:cNvPr id="12" name="Text Placeholder 11"/>
          <p:cNvSpPr>
            <a:spLocks noGrp="1"/>
          </p:cNvSpPr>
          <p:nvPr>
            <p:ph type="body" sz="quarter" idx="13"/>
          </p:nvPr>
        </p:nvSpPr>
        <p:spPr>
          <a:xfrm>
            <a:off x="5415747" y="355905"/>
            <a:ext cx="4934270" cy="914400"/>
          </a:xfrm>
        </p:spPr>
        <p:txBody>
          <a:bodyPr anchor="b"/>
          <a:lstStyle>
            <a:lvl1pPr marL="0" indent="0">
              <a:buNone/>
              <a:defRPr>
                <a:solidFill>
                  <a:schemeClr val="accent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Click to edit Master text styles</a:t>
            </a:r>
          </a:p>
        </p:txBody>
      </p:sp>
      <p:sp>
        <p:nvSpPr>
          <p:cNvPr id="11" name="Rectangle 10"/>
          <p:cNvSpPr/>
          <p:nvPr userDrawn="1"/>
        </p:nvSpPr>
        <p:spPr>
          <a:xfrm>
            <a:off x="10972800" y="0"/>
            <a:ext cx="3661851" cy="8229600"/>
          </a:xfrm>
          <a:prstGeom prst="rect">
            <a:avLst/>
          </a:prstGeom>
          <a:solidFill>
            <a:srgbClr val="D8E0E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4"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3"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_No beams">
    <p:spTree>
      <p:nvGrpSpPr>
        <p:cNvPr id="1" name=""/>
        <p:cNvGrpSpPr/>
        <p:nvPr/>
      </p:nvGrpSpPr>
      <p:grpSpPr>
        <a:xfrm>
          <a:off x="0" y="0"/>
          <a:ext cx="0" cy="0"/>
          <a:chOff x="0" y="0"/>
          <a:chExt cx="0" cy="0"/>
        </a:xfrm>
      </p:grpSpPr>
      <p:sp>
        <p:nvSpPr>
          <p:cNvPr id="4" name="Rectangle 3"/>
          <p:cNvSpPr/>
          <p:nvPr userDrawn="1"/>
        </p:nvSpPr>
        <p:spPr>
          <a:xfrm>
            <a:off x="0" y="0"/>
            <a:ext cx="14630400" cy="409074"/>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ext Placeholder 6"/>
          <p:cNvSpPr>
            <a:spLocks noGrp="1"/>
          </p:cNvSpPr>
          <p:nvPr>
            <p:ph type="body" sz="quarter" idx="11"/>
          </p:nvPr>
        </p:nvSpPr>
        <p:spPr>
          <a:xfrm>
            <a:off x="3994149" y="877888"/>
            <a:ext cx="4476083" cy="6400800"/>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6"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1623981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All blank">
    <p:spTree>
      <p:nvGrpSpPr>
        <p:cNvPr id="1" name=""/>
        <p:cNvGrpSpPr/>
        <p:nvPr/>
      </p:nvGrpSpPr>
      <p:grpSpPr>
        <a:xfrm>
          <a:off x="0" y="0"/>
          <a:ext cx="0" cy="0"/>
          <a:chOff x="0" y="0"/>
          <a:chExt cx="0" cy="0"/>
        </a:xfrm>
      </p:grpSpPr>
      <p:sp>
        <p:nvSpPr>
          <p:cNvPr id="3"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4"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
        <p:nvSpPr>
          <p:cNvPr id="2" name="Rectangle 1"/>
          <p:cNvSpPr/>
          <p:nvPr userDrawn="1"/>
        </p:nvSpPr>
        <p:spPr>
          <a:xfrm>
            <a:off x="0" y="0"/>
            <a:ext cx="14630400" cy="8229600"/>
          </a:xfrm>
          <a:prstGeom prst="rect">
            <a:avLst/>
          </a:prstGeom>
          <a:solidFill>
            <a:schemeClr val="bg1"/>
          </a:solidFill>
          <a:ln w="12700" cmpd="sng">
            <a:solidFill>
              <a:schemeClr val="bg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Title Row">
    <p:spTree>
      <p:nvGrpSpPr>
        <p:cNvPr id="1" name=""/>
        <p:cNvGrpSpPr/>
        <p:nvPr/>
      </p:nvGrpSpPr>
      <p:grpSpPr>
        <a:xfrm>
          <a:off x="0" y="0"/>
          <a:ext cx="0" cy="0"/>
          <a:chOff x="0" y="0"/>
          <a:chExt cx="0" cy="0"/>
        </a:xfrm>
      </p:grpSpPr>
      <p:sp>
        <p:nvSpPr>
          <p:cNvPr id="2" name="Title 1"/>
          <p:cNvSpPr>
            <a:spLocks noGrp="1"/>
          </p:cNvSpPr>
          <p:nvPr>
            <p:ph type="title"/>
          </p:nvPr>
        </p:nvSpPr>
        <p:spPr>
          <a:xfrm>
            <a:off x="822959" y="4529470"/>
            <a:ext cx="9764286" cy="2785730"/>
          </a:xfrm>
        </p:spPr>
        <p:txBody>
          <a:bodyPr anchor="ctr"/>
          <a:lstStyle/>
          <a:p>
            <a:r>
              <a:rPr lang="en-US"/>
              <a:t>Click to edit Master title style</a:t>
            </a:r>
          </a:p>
        </p:txBody>
      </p:sp>
      <p:grpSp>
        <p:nvGrpSpPr>
          <p:cNvPr id="9" name="Group 8"/>
          <p:cNvGrpSpPr/>
          <p:nvPr userDrawn="1"/>
        </p:nvGrpSpPr>
        <p:grpSpPr>
          <a:xfrm rot="16200000">
            <a:off x="6415030" y="-2338705"/>
            <a:ext cx="113959" cy="12944026"/>
            <a:chOff x="10871191" y="50800"/>
            <a:chExt cx="1320810" cy="6789336"/>
          </a:xfrm>
        </p:grpSpPr>
        <p:sp>
          <p:nvSpPr>
            <p:cNvPr id="10" name="Rectangle 9"/>
            <p:cNvSpPr/>
            <p:nvPr userDrawn="1"/>
          </p:nvSpPr>
          <p:spPr>
            <a:xfrm>
              <a:off x="10871200" y="50800"/>
              <a:ext cx="1320800" cy="8576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1" name="Rectangle 10"/>
            <p:cNvSpPr/>
            <p:nvPr userDrawn="1"/>
          </p:nvSpPr>
          <p:spPr>
            <a:xfrm>
              <a:off x="10871200" y="205179"/>
              <a:ext cx="1320800" cy="133268"/>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2" name="Rectangle 11"/>
            <p:cNvSpPr/>
            <p:nvPr userDrawn="1"/>
          </p:nvSpPr>
          <p:spPr>
            <a:xfrm>
              <a:off x="10871199" y="395185"/>
              <a:ext cx="1320802"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3" name="Rectangle 12"/>
            <p:cNvSpPr/>
            <p:nvPr userDrawn="1"/>
          </p:nvSpPr>
          <p:spPr>
            <a:xfrm>
              <a:off x="10873743" y="484251"/>
              <a:ext cx="1318258" cy="118372"/>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4" name="Rectangle 13"/>
            <p:cNvSpPr/>
            <p:nvPr userDrawn="1"/>
          </p:nvSpPr>
          <p:spPr>
            <a:xfrm>
              <a:off x="10871199" y="685010"/>
              <a:ext cx="1320802" cy="7490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5" name="Rectangle 14"/>
            <p:cNvSpPr/>
            <p:nvPr userDrawn="1"/>
          </p:nvSpPr>
          <p:spPr>
            <a:xfrm>
              <a:off x="10871199" y="822697"/>
              <a:ext cx="1320802" cy="129727"/>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6" name="Rectangle 15"/>
            <p:cNvSpPr/>
            <p:nvPr userDrawn="1"/>
          </p:nvSpPr>
          <p:spPr>
            <a:xfrm>
              <a:off x="10871199" y="1024580"/>
              <a:ext cx="1320802" cy="56632"/>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7" name="Rectangle 16"/>
            <p:cNvSpPr/>
            <p:nvPr userDrawn="1"/>
          </p:nvSpPr>
          <p:spPr>
            <a:xfrm>
              <a:off x="10873743" y="1124757"/>
              <a:ext cx="1318258" cy="64956"/>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8" name="Rectangle 17"/>
            <p:cNvSpPr/>
            <p:nvPr userDrawn="1"/>
          </p:nvSpPr>
          <p:spPr>
            <a:xfrm>
              <a:off x="10873743" y="1233058"/>
              <a:ext cx="1318258" cy="45719"/>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9" name="Rectangle 18"/>
            <p:cNvSpPr/>
            <p:nvPr userDrawn="1"/>
          </p:nvSpPr>
          <p:spPr>
            <a:xfrm>
              <a:off x="10871197" y="1363027"/>
              <a:ext cx="1320799" cy="5253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0" name="Rectangle 19"/>
            <p:cNvSpPr/>
            <p:nvPr userDrawn="1"/>
          </p:nvSpPr>
          <p:spPr>
            <a:xfrm>
              <a:off x="10871197" y="1487717"/>
              <a:ext cx="1320802" cy="160087"/>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1" name="Rectangle 20"/>
            <p:cNvSpPr/>
            <p:nvPr userDrawn="1"/>
          </p:nvSpPr>
          <p:spPr>
            <a:xfrm>
              <a:off x="10871194" y="1725221"/>
              <a:ext cx="1320804" cy="138828"/>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2" name="Rectangle 21"/>
            <p:cNvSpPr/>
            <p:nvPr userDrawn="1"/>
          </p:nvSpPr>
          <p:spPr>
            <a:xfrm>
              <a:off x="10871194" y="1898077"/>
              <a:ext cx="1320807"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3" name="Rectangle 22"/>
            <p:cNvSpPr/>
            <p:nvPr userDrawn="1"/>
          </p:nvSpPr>
          <p:spPr>
            <a:xfrm>
              <a:off x="10873743" y="1964907"/>
              <a:ext cx="1318258" cy="6449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4" name="Rectangle 23"/>
            <p:cNvSpPr/>
            <p:nvPr userDrawn="1"/>
          </p:nvSpPr>
          <p:spPr>
            <a:xfrm>
              <a:off x="10871194" y="2131854"/>
              <a:ext cx="1320807" cy="45719"/>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5" name="Rectangle 24"/>
            <p:cNvSpPr/>
            <p:nvPr userDrawn="1"/>
          </p:nvSpPr>
          <p:spPr>
            <a:xfrm>
              <a:off x="10871194" y="2250148"/>
              <a:ext cx="1320807" cy="123370"/>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6" name="Rectangle 25"/>
            <p:cNvSpPr/>
            <p:nvPr userDrawn="1"/>
          </p:nvSpPr>
          <p:spPr>
            <a:xfrm>
              <a:off x="10871195" y="2467741"/>
              <a:ext cx="1320806" cy="108746"/>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7" name="Rectangle 26"/>
            <p:cNvSpPr/>
            <p:nvPr userDrawn="1"/>
          </p:nvSpPr>
          <p:spPr>
            <a:xfrm>
              <a:off x="10871195" y="2675911"/>
              <a:ext cx="1320806" cy="45719"/>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8" name="Rectangle 27"/>
            <p:cNvSpPr/>
            <p:nvPr userDrawn="1"/>
          </p:nvSpPr>
          <p:spPr>
            <a:xfrm>
              <a:off x="10871195" y="2791611"/>
              <a:ext cx="1320806" cy="50647"/>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9" name="Rectangle 28"/>
            <p:cNvSpPr/>
            <p:nvPr userDrawn="1"/>
          </p:nvSpPr>
          <p:spPr>
            <a:xfrm>
              <a:off x="10871195" y="2929911"/>
              <a:ext cx="1320806" cy="108291"/>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0" name="Rectangle 29"/>
            <p:cNvSpPr/>
            <p:nvPr userDrawn="1"/>
          </p:nvSpPr>
          <p:spPr>
            <a:xfrm>
              <a:off x="10871195" y="3112136"/>
              <a:ext cx="1320806" cy="130540"/>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1" name="Rectangle 30"/>
            <p:cNvSpPr/>
            <p:nvPr userDrawn="1"/>
          </p:nvSpPr>
          <p:spPr>
            <a:xfrm>
              <a:off x="10871195" y="3353183"/>
              <a:ext cx="1320806"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2" name="Rectangle 31"/>
            <p:cNvSpPr/>
            <p:nvPr userDrawn="1"/>
          </p:nvSpPr>
          <p:spPr>
            <a:xfrm flipV="1">
              <a:off x="10871195" y="3482170"/>
              <a:ext cx="1320806" cy="45719"/>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3" name="Rectangle 32"/>
            <p:cNvSpPr/>
            <p:nvPr userDrawn="1"/>
          </p:nvSpPr>
          <p:spPr>
            <a:xfrm>
              <a:off x="10873735" y="3603376"/>
              <a:ext cx="1318263" cy="141984"/>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4" name="Rectangle 33"/>
            <p:cNvSpPr/>
            <p:nvPr userDrawn="1"/>
          </p:nvSpPr>
          <p:spPr>
            <a:xfrm flipV="1">
              <a:off x="10871195" y="3834539"/>
              <a:ext cx="1320806" cy="69170"/>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5" name="Rectangle 34"/>
            <p:cNvSpPr/>
            <p:nvPr userDrawn="1"/>
          </p:nvSpPr>
          <p:spPr>
            <a:xfrm>
              <a:off x="10871195" y="3948096"/>
              <a:ext cx="1320806" cy="9333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6" name="Rectangle 35"/>
            <p:cNvSpPr/>
            <p:nvPr userDrawn="1"/>
          </p:nvSpPr>
          <p:spPr>
            <a:xfrm>
              <a:off x="10871195" y="4121179"/>
              <a:ext cx="1320806"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7" name="Rectangle 36"/>
            <p:cNvSpPr/>
            <p:nvPr userDrawn="1"/>
          </p:nvSpPr>
          <p:spPr>
            <a:xfrm>
              <a:off x="10871194" y="4198524"/>
              <a:ext cx="1320807" cy="112454"/>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8" name="Rectangle 37"/>
            <p:cNvSpPr/>
            <p:nvPr userDrawn="1"/>
          </p:nvSpPr>
          <p:spPr>
            <a:xfrm>
              <a:off x="10871194" y="4345006"/>
              <a:ext cx="1320804" cy="143201"/>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9" name="Rectangle 38"/>
            <p:cNvSpPr/>
            <p:nvPr userDrawn="1"/>
          </p:nvSpPr>
          <p:spPr>
            <a:xfrm>
              <a:off x="10871194" y="4567954"/>
              <a:ext cx="1320807" cy="7531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0" name="Rectangle 39"/>
            <p:cNvSpPr/>
            <p:nvPr userDrawn="1"/>
          </p:nvSpPr>
          <p:spPr>
            <a:xfrm>
              <a:off x="10871193" y="4706046"/>
              <a:ext cx="1320808"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1" name="Rectangle 40"/>
            <p:cNvSpPr/>
            <p:nvPr userDrawn="1"/>
          </p:nvSpPr>
          <p:spPr>
            <a:xfrm>
              <a:off x="10871194" y="4789199"/>
              <a:ext cx="1320807" cy="65623"/>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2" name="Rectangle 41"/>
            <p:cNvSpPr/>
            <p:nvPr userDrawn="1"/>
          </p:nvSpPr>
          <p:spPr>
            <a:xfrm flipV="1">
              <a:off x="10871191" y="4934568"/>
              <a:ext cx="1320804" cy="50823"/>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3" name="Rectangle 42"/>
            <p:cNvSpPr/>
            <p:nvPr userDrawn="1"/>
          </p:nvSpPr>
          <p:spPr>
            <a:xfrm>
              <a:off x="10873740" y="5014315"/>
              <a:ext cx="1318258" cy="152493"/>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4" name="Rectangle 43"/>
            <p:cNvSpPr/>
            <p:nvPr userDrawn="1"/>
          </p:nvSpPr>
          <p:spPr>
            <a:xfrm>
              <a:off x="10871191" y="5202387"/>
              <a:ext cx="1320810" cy="5998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5" name="Rectangle 44"/>
            <p:cNvSpPr/>
            <p:nvPr userDrawn="1"/>
          </p:nvSpPr>
          <p:spPr>
            <a:xfrm>
              <a:off x="10871200" y="5521910"/>
              <a:ext cx="1320800"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6" name="Rectangle 45"/>
            <p:cNvSpPr/>
            <p:nvPr userDrawn="1"/>
          </p:nvSpPr>
          <p:spPr>
            <a:xfrm>
              <a:off x="11121081" y="5603971"/>
              <a:ext cx="1070918" cy="170753"/>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7" name="Rectangle 46"/>
            <p:cNvSpPr/>
            <p:nvPr userDrawn="1"/>
          </p:nvSpPr>
          <p:spPr>
            <a:xfrm>
              <a:off x="10871191" y="5837507"/>
              <a:ext cx="1320810" cy="84922"/>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8" name="Rectangle 47"/>
            <p:cNvSpPr/>
            <p:nvPr userDrawn="1"/>
          </p:nvSpPr>
          <p:spPr>
            <a:xfrm>
              <a:off x="10871191" y="5351430"/>
              <a:ext cx="1320807" cy="85255"/>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9" name="Rectangle 48"/>
            <p:cNvSpPr/>
            <p:nvPr userDrawn="1"/>
          </p:nvSpPr>
          <p:spPr>
            <a:xfrm>
              <a:off x="10948086" y="6009918"/>
              <a:ext cx="1243913" cy="120465"/>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0" name="Rectangle 49"/>
            <p:cNvSpPr/>
            <p:nvPr userDrawn="1"/>
          </p:nvSpPr>
          <p:spPr>
            <a:xfrm flipV="1">
              <a:off x="11186984" y="6186816"/>
              <a:ext cx="1005015" cy="45719"/>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1" name="Rectangle 50"/>
            <p:cNvSpPr/>
            <p:nvPr userDrawn="1"/>
          </p:nvSpPr>
          <p:spPr>
            <a:xfrm>
              <a:off x="11335265" y="6316718"/>
              <a:ext cx="856736" cy="120742"/>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2" name="Rectangle 51"/>
            <p:cNvSpPr/>
            <p:nvPr userDrawn="1"/>
          </p:nvSpPr>
          <p:spPr>
            <a:xfrm>
              <a:off x="11458832" y="6485760"/>
              <a:ext cx="733168" cy="111658"/>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3" name="Rectangle 52"/>
            <p:cNvSpPr/>
            <p:nvPr userDrawn="1"/>
          </p:nvSpPr>
          <p:spPr>
            <a:xfrm>
              <a:off x="11598876" y="6635685"/>
              <a:ext cx="593123" cy="120465"/>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4" name="Rectangle 53"/>
            <p:cNvSpPr/>
            <p:nvPr userDrawn="1"/>
          </p:nvSpPr>
          <p:spPr>
            <a:xfrm>
              <a:off x="11664778" y="6794417"/>
              <a:ext cx="527222"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grpSp>
      <p:sp>
        <p:nvSpPr>
          <p:cNvPr id="55" name="Rectangle 54"/>
          <p:cNvSpPr/>
          <p:nvPr userDrawn="1"/>
        </p:nvSpPr>
        <p:spPr>
          <a:xfrm>
            <a:off x="0" y="0"/>
            <a:ext cx="14630400" cy="449705"/>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Picture Placeholder 6"/>
          <p:cNvSpPr>
            <a:spLocks noGrp="1"/>
          </p:cNvSpPr>
          <p:nvPr>
            <p:ph type="pic" sz="quarter" idx="11" hasCustomPrompt="1"/>
          </p:nvPr>
        </p:nvSpPr>
        <p:spPr>
          <a:xfrm>
            <a:off x="0" y="0"/>
            <a:ext cx="14630400" cy="4076328"/>
          </a:xfrm>
          <a:prstGeom prst="rect">
            <a:avLst/>
          </a:prstGeom>
        </p:spPr>
        <p:txBody>
          <a:bodyPr/>
          <a:lstStyle>
            <a:lvl1pPr marL="0" indent="0">
              <a:buFontTx/>
              <a:buNone/>
              <a:defRPr b="0">
                <a:solidFill>
                  <a:srgbClr val="768591"/>
                </a:solidFill>
              </a:defRPr>
            </a:lvl1pPr>
          </a:lstStyle>
          <a:p>
            <a:r>
              <a:rPr lang="en-US" dirty="0"/>
              <a:t>Click to insert picture	</a:t>
            </a:r>
          </a:p>
        </p:txBody>
      </p:sp>
      <p:sp>
        <p:nvSpPr>
          <p:cNvPr id="57"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5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Title Text Row">
    <p:spTree>
      <p:nvGrpSpPr>
        <p:cNvPr id="1" name=""/>
        <p:cNvGrpSpPr/>
        <p:nvPr/>
      </p:nvGrpSpPr>
      <p:grpSpPr>
        <a:xfrm>
          <a:off x="0" y="0"/>
          <a:ext cx="0" cy="0"/>
          <a:chOff x="0" y="0"/>
          <a:chExt cx="0" cy="0"/>
        </a:xfrm>
      </p:grpSpPr>
      <p:grpSp>
        <p:nvGrpSpPr>
          <p:cNvPr id="9" name="Group 8"/>
          <p:cNvGrpSpPr/>
          <p:nvPr userDrawn="1"/>
        </p:nvGrpSpPr>
        <p:grpSpPr>
          <a:xfrm rot="16200000">
            <a:off x="6415030" y="-2300233"/>
            <a:ext cx="113959" cy="12944026"/>
            <a:chOff x="10871191" y="50800"/>
            <a:chExt cx="1320810" cy="6789336"/>
          </a:xfrm>
        </p:grpSpPr>
        <p:sp>
          <p:nvSpPr>
            <p:cNvPr id="10" name="Rectangle 9"/>
            <p:cNvSpPr/>
            <p:nvPr userDrawn="1"/>
          </p:nvSpPr>
          <p:spPr>
            <a:xfrm>
              <a:off x="10871200" y="50800"/>
              <a:ext cx="1320800" cy="8576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1" name="Rectangle 10"/>
            <p:cNvSpPr/>
            <p:nvPr userDrawn="1"/>
          </p:nvSpPr>
          <p:spPr>
            <a:xfrm>
              <a:off x="10871200" y="205179"/>
              <a:ext cx="1320800" cy="133268"/>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2" name="Rectangle 11"/>
            <p:cNvSpPr/>
            <p:nvPr userDrawn="1"/>
          </p:nvSpPr>
          <p:spPr>
            <a:xfrm>
              <a:off x="10871199" y="395185"/>
              <a:ext cx="1320802"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3" name="Rectangle 12"/>
            <p:cNvSpPr/>
            <p:nvPr userDrawn="1"/>
          </p:nvSpPr>
          <p:spPr>
            <a:xfrm>
              <a:off x="10873743" y="484251"/>
              <a:ext cx="1318258" cy="118372"/>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4" name="Rectangle 13"/>
            <p:cNvSpPr/>
            <p:nvPr userDrawn="1"/>
          </p:nvSpPr>
          <p:spPr>
            <a:xfrm>
              <a:off x="10871199" y="685010"/>
              <a:ext cx="1320802" cy="7490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5" name="Rectangle 14"/>
            <p:cNvSpPr/>
            <p:nvPr userDrawn="1"/>
          </p:nvSpPr>
          <p:spPr>
            <a:xfrm>
              <a:off x="10871199" y="822697"/>
              <a:ext cx="1320802" cy="129727"/>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6" name="Rectangle 15"/>
            <p:cNvSpPr/>
            <p:nvPr userDrawn="1"/>
          </p:nvSpPr>
          <p:spPr>
            <a:xfrm>
              <a:off x="10871199" y="1024580"/>
              <a:ext cx="1320802" cy="56632"/>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7" name="Rectangle 16"/>
            <p:cNvSpPr/>
            <p:nvPr userDrawn="1"/>
          </p:nvSpPr>
          <p:spPr>
            <a:xfrm>
              <a:off x="10873743" y="1124757"/>
              <a:ext cx="1318258" cy="64956"/>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8" name="Rectangle 17"/>
            <p:cNvSpPr/>
            <p:nvPr userDrawn="1"/>
          </p:nvSpPr>
          <p:spPr>
            <a:xfrm>
              <a:off x="10873743" y="1233058"/>
              <a:ext cx="1318258" cy="45719"/>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9" name="Rectangle 18"/>
            <p:cNvSpPr/>
            <p:nvPr userDrawn="1"/>
          </p:nvSpPr>
          <p:spPr>
            <a:xfrm>
              <a:off x="10871197" y="1363027"/>
              <a:ext cx="1320799" cy="5253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0" name="Rectangle 19"/>
            <p:cNvSpPr/>
            <p:nvPr userDrawn="1"/>
          </p:nvSpPr>
          <p:spPr>
            <a:xfrm>
              <a:off x="10871197" y="1487717"/>
              <a:ext cx="1320802" cy="160087"/>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1" name="Rectangle 20"/>
            <p:cNvSpPr/>
            <p:nvPr userDrawn="1"/>
          </p:nvSpPr>
          <p:spPr>
            <a:xfrm>
              <a:off x="10871194" y="1725221"/>
              <a:ext cx="1320804" cy="138828"/>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2" name="Rectangle 21"/>
            <p:cNvSpPr/>
            <p:nvPr userDrawn="1"/>
          </p:nvSpPr>
          <p:spPr>
            <a:xfrm>
              <a:off x="10871194" y="1898077"/>
              <a:ext cx="1320807"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3" name="Rectangle 22"/>
            <p:cNvSpPr/>
            <p:nvPr userDrawn="1"/>
          </p:nvSpPr>
          <p:spPr>
            <a:xfrm>
              <a:off x="10873743" y="1964907"/>
              <a:ext cx="1318258" cy="6449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4" name="Rectangle 23"/>
            <p:cNvSpPr/>
            <p:nvPr userDrawn="1"/>
          </p:nvSpPr>
          <p:spPr>
            <a:xfrm>
              <a:off x="10871194" y="2131854"/>
              <a:ext cx="1320807" cy="45719"/>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5" name="Rectangle 24"/>
            <p:cNvSpPr/>
            <p:nvPr userDrawn="1"/>
          </p:nvSpPr>
          <p:spPr>
            <a:xfrm>
              <a:off x="10871194" y="2250148"/>
              <a:ext cx="1320807" cy="123370"/>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6" name="Rectangle 25"/>
            <p:cNvSpPr/>
            <p:nvPr userDrawn="1"/>
          </p:nvSpPr>
          <p:spPr>
            <a:xfrm>
              <a:off x="10871195" y="2467741"/>
              <a:ext cx="1320806" cy="108746"/>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7" name="Rectangle 26"/>
            <p:cNvSpPr/>
            <p:nvPr userDrawn="1"/>
          </p:nvSpPr>
          <p:spPr>
            <a:xfrm>
              <a:off x="10871195" y="2675911"/>
              <a:ext cx="1320806" cy="45719"/>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8" name="Rectangle 27"/>
            <p:cNvSpPr/>
            <p:nvPr userDrawn="1"/>
          </p:nvSpPr>
          <p:spPr>
            <a:xfrm>
              <a:off x="10871195" y="2791611"/>
              <a:ext cx="1320806" cy="50647"/>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9" name="Rectangle 28"/>
            <p:cNvSpPr/>
            <p:nvPr userDrawn="1"/>
          </p:nvSpPr>
          <p:spPr>
            <a:xfrm>
              <a:off x="10871195" y="2929911"/>
              <a:ext cx="1320806" cy="108291"/>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0" name="Rectangle 29"/>
            <p:cNvSpPr/>
            <p:nvPr userDrawn="1"/>
          </p:nvSpPr>
          <p:spPr>
            <a:xfrm>
              <a:off x="10871195" y="3112136"/>
              <a:ext cx="1320806" cy="130540"/>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1" name="Rectangle 30"/>
            <p:cNvSpPr/>
            <p:nvPr userDrawn="1"/>
          </p:nvSpPr>
          <p:spPr>
            <a:xfrm>
              <a:off x="10871195" y="3353183"/>
              <a:ext cx="1320806"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2" name="Rectangle 31"/>
            <p:cNvSpPr/>
            <p:nvPr userDrawn="1"/>
          </p:nvSpPr>
          <p:spPr>
            <a:xfrm flipV="1">
              <a:off x="10871195" y="3482170"/>
              <a:ext cx="1320806" cy="45719"/>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3" name="Rectangle 32"/>
            <p:cNvSpPr/>
            <p:nvPr userDrawn="1"/>
          </p:nvSpPr>
          <p:spPr>
            <a:xfrm>
              <a:off x="10873735" y="3603376"/>
              <a:ext cx="1318263" cy="141984"/>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4" name="Rectangle 33"/>
            <p:cNvSpPr/>
            <p:nvPr userDrawn="1"/>
          </p:nvSpPr>
          <p:spPr>
            <a:xfrm flipV="1">
              <a:off x="10871195" y="3834539"/>
              <a:ext cx="1320806" cy="69170"/>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5" name="Rectangle 34"/>
            <p:cNvSpPr/>
            <p:nvPr userDrawn="1"/>
          </p:nvSpPr>
          <p:spPr>
            <a:xfrm>
              <a:off x="10871195" y="3948096"/>
              <a:ext cx="1320806" cy="9333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6" name="Rectangle 35"/>
            <p:cNvSpPr/>
            <p:nvPr userDrawn="1"/>
          </p:nvSpPr>
          <p:spPr>
            <a:xfrm>
              <a:off x="10871195" y="4121179"/>
              <a:ext cx="1320806"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7" name="Rectangle 36"/>
            <p:cNvSpPr/>
            <p:nvPr userDrawn="1"/>
          </p:nvSpPr>
          <p:spPr>
            <a:xfrm>
              <a:off x="10871194" y="4198524"/>
              <a:ext cx="1320807" cy="112454"/>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8" name="Rectangle 37"/>
            <p:cNvSpPr/>
            <p:nvPr userDrawn="1"/>
          </p:nvSpPr>
          <p:spPr>
            <a:xfrm>
              <a:off x="10871194" y="4345006"/>
              <a:ext cx="1320804" cy="143201"/>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9" name="Rectangle 38"/>
            <p:cNvSpPr/>
            <p:nvPr userDrawn="1"/>
          </p:nvSpPr>
          <p:spPr>
            <a:xfrm>
              <a:off x="10871194" y="4567954"/>
              <a:ext cx="1320807" cy="7531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0" name="Rectangle 39"/>
            <p:cNvSpPr/>
            <p:nvPr userDrawn="1"/>
          </p:nvSpPr>
          <p:spPr>
            <a:xfrm>
              <a:off x="10871193" y="4706046"/>
              <a:ext cx="1320808"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1" name="Rectangle 40"/>
            <p:cNvSpPr/>
            <p:nvPr userDrawn="1"/>
          </p:nvSpPr>
          <p:spPr>
            <a:xfrm>
              <a:off x="10871194" y="4789199"/>
              <a:ext cx="1320807" cy="65623"/>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2" name="Rectangle 41"/>
            <p:cNvSpPr/>
            <p:nvPr userDrawn="1"/>
          </p:nvSpPr>
          <p:spPr>
            <a:xfrm flipV="1">
              <a:off x="10871191" y="4934568"/>
              <a:ext cx="1320804" cy="50823"/>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3" name="Rectangle 42"/>
            <p:cNvSpPr/>
            <p:nvPr userDrawn="1"/>
          </p:nvSpPr>
          <p:spPr>
            <a:xfrm>
              <a:off x="10873740" y="5014315"/>
              <a:ext cx="1318258" cy="152493"/>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4" name="Rectangle 43"/>
            <p:cNvSpPr/>
            <p:nvPr userDrawn="1"/>
          </p:nvSpPr>
          <p:spPr>
            <a:xfrm>
              <a:off x="10871191" y="5202387"/>
              <a:ext cx="1320810" cy="5998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5" name="Rectangle 44"/>
            <p:cNvSpPr/>
            <p:nvPr userDrawn="1"/>
          </p:nvSpPr>
          <p:spPr>
            <a:xfrm>
              <a:off x="10871200" y="5521910"/>
              <a:ext cx="1320800"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6" name="Rectangle 45"/>
            <p:cNvSpPr/>
            <p:nvPr userDrawn="1"/>
          </p:nvSpPr>
          <p:spPr>
            <a:xfrm>
              <a:off x="11121081" y="5603971"/>
              <a:ext cx="1070918" cy="170753"/>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7" name="Rectangle 46"/>
            <p:cNvSpPr/>
            <p:nvPr userDrawn="1"/>
          </p:nvSpPr>
          <p:spPr>
            <a:xfrm>
              <a:off x="10871191" y="5837507"/>
              <a:ext cx="1320810" cy="84922"/>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8" name="Rectangle 47"/>
            <p:cNvSpPr/>
            <p:nvPr userDrawn="1"/>
          </p:nvSpPr>
          <p:spPr>
            <a:xfrm>
              <a:off x="10871191" y="5351430"/>
              <a:ext cx="1320807" cy="85255"/>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9" name="Rectangle 48"/>
            <p:cNvSpPr/>
            <p:nvPr userDrawn="1"/>
          </p:nvSpPr>
          <p:spPr>
            <a:xfrm>
              <a:off x="10948086" y="6009918"/>
              <a:ext cx="1243913" cy="120465"/>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0" name="Rectangle 49"/>
            <p:cNvSpPr/>
            <p:nvPr userDrawn="1"/>
          </p:nvSpPr>
          <p:spPr>
            <a:xfrm flipV="1">
              <a:off x="11186984" y="6186816"/>
              <a:ext cx="1005015" cy="45719"/>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1" name="Rectangle 50"/>
            <p:cNvSpPr/>
            <p:nvPr userDrawn="1"/>
          </p:nvSpPr>
          <p:spPr>
            <a:xfrm>
              <a:off x="11335265" y="6316718"/>
              <a:ext cx="856736" cy="120742"/>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2" name="Rectangle 51"/>
            <p:cNvSpPr/>
            <p:nvPr userDrawn="1"/>
          </p:nvSpPr>
          <p:spPr>
            <a:xfrm>
              <a:off x="11458832" y="6485760"/>
              <a:ext cx="733168" cy="111658"/>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3" name="Rectangle 52"/>
            <p:cNvSpPr/>
            <p:nvPr userDrawn="1"/>
          </p:nvSpPr>
          <p:spPr>
            <a:xfrm>
              <a:off x="11598876" y="6635685"/>
              <a:ext cx="593123" cy="120465"/>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4" name="Rectangle 53"/>
            <p:cNvSpPr/>
            <p:nvPr userDrawn="1"/>
          </p:nvSpPr>
          <p:spPr>
            <a:xfrm>
              <a:off x="11664778" y="6794417"/>
              <a:ext cx="527222"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grpSp>
      <p:sp>
        <p:nvSpPr>
          <p:cNvPr id="55" name="Rectangle 54"/>
          <p:cNvSpPr/>
          <p:nvPr userDrawn="1"/>
        </p:nvSpPr>
        <p:spPr>
          <a:xfrm>
            <a:off x="0" y="0"/>
            <a:ext cx="14630400" cy="449705"/>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Picture Placeholder 6"/>
          <p:cNvSpPr>
            <a:spLocks noGrp="1"/>
          </p:cNvSpPr>
          <p:nvPr>
            <p:ph type="pic" sz="quarter" idx="11" hasCustomPrompt="1"/>
          </p:nvPr>
        </p:nvSpPr>
        <p:spPr>
          <a:xfrm>
            <a:off x="0" y="0"/>
            <a:ext cx="14630400" cy="4114800"/>
          </a:xfrm>
          <a:prstGeom prst="rect">
            <a:avLst/>
          </a:prstGeom>
        </p:spPr>
        <p:txBody>
          <a:bodyPr/>
          <a:lstStyle>
            <a:lvl1pPr marL="0" indent="0">
              <a:buFontTx/>
              <a:buNone/>
              <a:defRPr b="0">
                <a:solidFill>
                  <a:srgbClr val="768591"/>
                </a:solidFill>
              </a:defRPr>
            </a:lvl1pPr>
          </a:lstStyle>
          <a:p>
            <a:r>
              <a:rPr lang="en-US" dirty="0"/>
              <a:t>Click to insert picture	</a:t>
            </a:r>
          </a:p>
        </p:txBody>
      </p:sp>
      <p:sp>
        <p:nvSpPr>
          <p:cNvPr id="61" name="Content Placeholder 4"/>
          <p:cNvSpPr>
            <a:spLocks noGrp="1"/>
          </p:cNvSpPr>
          <p:nvPr>
            <p:ph sz="quarter" idx="12"/>
          </p:nvPr>
        </p:nvSpPr>
        <p:spPr>
          <a:xfrm>
            <a:off x="5489088" y="4949915"/>
            <a:ext cx="8684112" cy="2289086"/>
          </a:xfrm>
        </p:spPr>
        <p:txBody>
          <a:bodyPr numCol="2" spcCol="347472">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2" name="Title 1"/>
          <p:cNvSpPr>
            <a:spLocks noGrp="1"/>
          </p:cNvSpPr>
          <p:nvPr>
            <p:ph type="title"/>
          </p:nvPr>
        </p:nvSpPr>
        <p:spPr>
          <a:xfrm>
            <a:off x="822960" y="4949915"/>
            <a:ext cx="4181871" cy="1922611"/>
          </a:xfrm>
        </p:spPr>
        <p:txBody>
          <a:bodyPr anchor="t"/>
          <a:lstStyle/>
          <a:p>
            <a:r>
              <a:rPr lang="en-US"/>
              <a:t>Click to edit Master title style</a:t>
            </a:r>
            <a:endParaRPr lang="en-US" dirty="0"/>
          </a:p>
        </p:txBody>
      </p:sp>
      <p:sp>
        <p:nvSpPr>
          <p:cNvPr id="69"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70"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Slide">
    <p:bg>
      <p:bgPr>
        <a:solidFill>
          <a:srgbClr val="D8E0E3"/>
        </a:solidFill>
        <a:effectLst/>
      </p:bgPr>
    </p:bg>
    <p:spTree>
      <p:nvGrpSpPr>
        <p:cNvPr id="1" name=""/>
        <p:cNvGrpSpPr/>
        <p:nvPr/>
      </p:nvGrpSpPr>
      <p:grpSpPr>
        <a:xfrm>
          <a:off x="0" y="0"/>
          <a:ext cx="0" cy="0"/>
          <a:chOff x="0" y="0"/>
          <a:chExt cx="0" cy="0"/>
        </a:xfrm>
      </p:grpSpPr>
      <p:sp>
        <p:nvSpPr>
          <p:cNvPr id="51" name="Title 1"/>
          <p:cNvSpPr>
            <a:spLocks noGrp="1"/>
          </p:cNvSpPr>
          <p:nvPr>
            <p:ph type="title"/>
          </p:nvPr>
        </p:nvSpPr>
        <p:spPr>
          <a:xfrm>
            <a:off x="914400" y="1900990"/>
            <a:ext cx="12701337" cy="3104148"/>
          </a:xfrm>
          <a:prstGeom prst="rect">
            <a:avLst/>
          </a:prstGeom>
        </p:spPr>
        <p:txBody>
          <a:bodyPr lIns="0" anchor="b">
            <a:noAutofit/>
          </a:bodyPr>
          <a:lstStyle>
            <a:lvl1pPr marL="0" indent="0">
              <a:tabLst>
                <a:tab pos="3017838" algn="l"/>
              </a:tabLst>
              <a:defRPr sz="6400">
                <a:solidFill>
                  <a:srgbClr val="768591"/>
                </a:solidFill>
              </a:defRPr>
            </a:lvl1pPr>
          </a:lstStyle>
          <a:p>
            <a:r>
              <a:rPr lang="en-US"/>
              <a:t>Click to edit Master title style</a:t>
            </a:r>
            <a:endParaRPr lang="en-US" dirty="0"/>
          </a:p>
        </p:txBody>
      </p:sp>
      <p:sp>
        <p:nvSpPr>
          <p:cNvPr id="53" name="Text Placeholder 52"/>
          <p:cNvSpPr>
            <a:spLocks noGrp="1"/>
          </p:cNvSpPr>
          <p:nvPr>
            <p:ph type="body" sz="quarter" idx="11" hasCustomPrompt="1"/>
          </p:nvPr>
        </p:nvSpPr>
        <p:spPr>
          <a:xfrm>
            <a:off x="914400" y="5347336"/>
            <a:ext cx="12851302" cy="1192530"/>
          </a:xfrm>
          <a:prstGeom prst="rect">
            <a:avLst/>
          </a:prstGeom>
        </p:spPr>
        <p:txBody>
          <a:bodyPr>
            <a:noAutofit/>
          </a:bodyPr>
          <a:lstStyle>
            <a:lvl1pPr marL="0" indent="0">
              <a:buFontTx/>
              <a:buNone/>
              <a:defRPr sz="3600" b="0">
                <a:solidFill>
                  <a:srgbClr val="768591"/>
                </a:solidFill>
              </a:defRPr>
            </a:lvl1pPr>
          </a:lstStyle>
          <a:p>
            <a:pPr lvl="0"/>
            <a:r>
              <a:rPr lang="en-US" dirty="0"/>
              <a:t>Click to add subtitle</a:t>
            </a:r>
          </a:p>
        </p:txBody>
      </p:sp>
      <p:sp>
        <p:nvSpPr>
          <p:cNvPr id="4"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5"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62319311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14630400" cy="7078979"/>
          </a:xfrm>
          <a:prstGeom prst="rect">
            <a:avLst/>
          </a:prstGeom>
        </p:spPr>
      </p:pic>
      <p:pic>
        <p:nvPicPr>
          <p:cNvPr id="6" name="Picture 5"/>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10800000" flipH="1" flipV="1">
            <a:off x="8079971" y="2"/>
            <a:ext cx="6590330" cy="7078979"/>
          </a:xfrm>
          <a:prstGeom prst="rect">
            <a:avLst/>
          </a:prstGeom>
        </p:spPr>
      </p:pic>
      <p:sp>
        <p:nvSpPr>
          <p:cNvPr id="2" name="Title 1"/>
          <p:cNvSpPr>
            <a:spLocks noGrp="1"/>
          </p:cNvSpPr>
          <p:nvPr>
            <p:ph type="title"/>
          </p:nvPr>
        </p:nvSpPr>
        <p:spPr>
          <a:xfrm>
            <a:off x="822960" y="1"/>
            <a:ext cx="6579326" cy="7078980"/>
          </a:xfrm>
        </p:spPr>
        <p:txBody>
          <a:bodyPr anchor="ctr"/>
          <a:lstStyle>
            <a:lvl1pPr>
              <a:defRPr>
                <a:solidFill>
                  <a:schemeClr val="bg1"/>
                </a:solidFill>
              </a:defRPr>
            </a:lvl1pPr>
          </a:lstStyle>
          <a:p>
            <a:r>
              <a:rPr lang="en-US"/>
              <a:t>Click to edit Master title style</a:t>
            </a:r>
          </a:p>
        </p:txBody>
      </p:sp>
      <p:sp>
        <p:nvSpPr>
          <p:cNvPr id="5"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7"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438150"/>
            <a:ext cx="12984480" cy="1441429"/>
          </a:xfrm>
        </p:spPr>
        <p:txBody>
          <a:bodyPr/>
          <a:lstStyle/>
          <a:p>
            <a:r>
              <a:rPr lang="en-US"/>
              <a:t>Click to edit Master title style</a:t>
            </a:r>
            <a:endParaRPr lang="en-US" dirty="0"/>
          </a:p>
        </p:txBody>
      </p:sp>
      <p:sp>
        <p:nvSpPr>
          <p:cNvPr id="5" name="Content Placeholder 4"/>
          <p:cNvSpPr>
            <a:spLocks noGrp="1"/>
          </p:cNvSpPr>
          <p:nvPr>
            <p:ph sz="quarter" idx="11"/>
          </p:nvPr>
        </p:nvSpPr>
        <p:spPr>
          <a:xfrm>
            <a:off x="822325" y="2043954"/>
            <a:ext cx="12984480" cy="5118845"/>
          </a:xfrm>
        </p:spPr>
        <p:txBody>
          <a:bodyPr/>
          <a:lstStyle>
            <a:lvl2pPr>
              <a:defRPr baseline="0">
                <a:latin typeface="+mj-lt"/>
              </a:defRPr>
            </a:lvl2pPr>
            <a:lvl3pPr>
              <a:defRPr baseline="0">
                <a:latin typeface="+mj-lt"/>
              </a:defRPr>
            </a:lvl3pPr>
          </a:lstStyle>
          <a:p>
            <a:pPr lvl="0"/>
            <a:r>
              <a:rPr lang="en-US"/>
              <a:t>Click to edit Master text styles</a:t>
            </a:r>
          </a:p>
          <a:p>
            <a:pPr lvl="1"/>
            <a:r>
              <a:rPr lang="en-US"/>
              <a:t>Second level</a:t>
            </a:r>
          </a:p>
          <a:p>
            <a:pPr lvl="2"/>
            <a:r>
              <a:rPr lang="en-US"/>
              <a:t>Third level</a:t>
            </a:r>
          </a:p>
        </p:txBody>
      </p:sp>
      <p:sp>
        <p:nvSpPr>
          <p:cNvPr id="7"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1720698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ext/Quote 1DkB">
    <p:spTree>
      <p:nvGrpSpPr>
        <p:cNvPr id="1" name=""/>
        <p:cNvGrpSpPr/>
        <p:nvPr/>
      </p:nvGrpSpPr>
      <p:grpSpPr>
        <a:xfrm>
          <a:off x="0" y="0"/>
          <a:ext cx="0" cy="0"/>
          <a:chOff x="0" y="0"/>
          <a:chExt cx="0" cy="0"/>
        </a:xfrm>
      </p:grpSpPr>
      <p:sp>
        <p:nvSpPr>
          <p:cNvPr id="18"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19"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pic>
        <p:nvPicPr>
          <p:cNvPr id="17" name="Picture 16"/>
          <p:cNvPicPr>
            <a:picLocks noChangeAspect="1"/>
          </p:cNvPicPr>
          <p:nvPr userDrawn="1"/>
        </p:nvPicPr>
        <p:blipFill rotWithShape="1">
          <a:blip r:embed="rId2" cstate="email">
            <a:alphaModFix/>
            <a:grayscl/>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a:ext>
            </a:extLst>
          </a:blip>
          <a:srcRect/>
          <a:stretch/>
        </p:blipFill>
        <p:spPr>
          <a:xfrm>
            <a:off x="-1" y="-1"/>
            <a:ext cx="14630401" cy="8229601"/>
          </a:xfrm>
          <a:prstGeom prst="rect">
            <a:avLst/>
          </a:prstGeom>
        </p:spPr>
      </p:pic>
      <p:sp>
        <p:nvSpPr>
          <p:cNvPr id="21" name="Rectangle 20"/>
          <p:cNvSpPr/>
          <p:nvPr userDrawn="1"/>
        </p:nvSpPr>
        <p:spPr>
          <a:xfrm>
            <a:off x="471879" y="0"/>
            <a:ext cx="13703418" cy="7772400"/>
          </a:xfrm>
          <a:prstGeom prst="rect">
            <a:avLst/>
          </a:prstGeom>
          <a:solidFill>
            <a:srgbClr val="00A2E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p:cNvGrpSpPr/>
          <p:nvPr userDrawn="1"/>
        </p:nvGrpSpPr>
        <p:grpSpPr>
          <a:xfrm>
            <a:off x="4682723" y="0"/>
            <a:ext cx="6348614" cy="806933"/>
            <a:chOff x="439911" y="1886916"/>
            <a:chExt cx="4689091" cy="2096705"/>
          </a:xfrm>
          <a:solidFill>
            <a:schemeClr val="bg1">
              <a:alpha val="80000"/>
            </a:schemeClr>
          </a:solidFill>
        </p:grpSpPr>
        <p:sp>
          <p:nvSpPr>
            <p:cNvPr id="35" name="Rectangle 34"/>
            <p:cNvSpPr/>
            <p:nvPr userDrawn="1"/>
          </p:nvSpPr>
          <p:spPr>
            <a:xfrm rot="16200000">
              <a:off x="1712843" y="2809480"/>
              <a:ext cx="2081391" cy="244322"/>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36" name="Rectangle 35"/>
            <p:cNvSpPr/>
            <p:nvPr userDrawn="1"/>
          </p:nvSpPr>
          <p:spPr>
            <a:xfrm rot="16200000">
              <a:off x="799772" y="2739121"/>
              <a:ext cx="2081394" cy="385039"/>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37" name="Rectangle 36"/>
            <p:cNvSpPr/>
            <p:nvPr userDrawn="1"/>
          </p:nvSpPr>
          <p:spPr>
            <a:xfrm rot="16200000">
              <a:off x="-401062" y="2739180"/>
              <a:ext cx="2085414" cy="40346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38" name="Rectangle 37"/>
            <p:cNvSpPr/>
            <p:nvPr/>
          </p:nvSpPr>
          <p:spPr>
            <a:xfrm rot="16200000">
              <a:off x="2112483" y="2795214"/>
              <a:ext cx="2085407" cy="276865"/>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39" name="Rectangle 38"/>
            <p:cNvSpPr/>
            <p:nvPr/>
          </p:nvSpPr>
          <p:spPr>
            <a:xfrm rot="16200000">
              <a:off x="2897089" y="2836259"/>
              <a:ext cx="2085412" cy="19477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40" name="Rectangle 39"/>
            <p:cNvSpPr/>
            <p:nvPr/>
          </p:nvSpPr>
          <p:spPr>
            <a:xfrm rot="16200000">
              <a:off x="3775666" y="2849376"/>
              <a:ext cx="2081394" cy="16452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41" name="Rectangle 40"/>
            <p:cNvSpPr/>
            <p:nvPr/>
          </p:nvSpPr>
          <p:spPr>
            <a:xfrm rot="16200000">
              <a:off x="4041119" y="2884452"/>
              <a:ext cx="2085419" cy="90347"/>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grpSp>
      <p:grpSp>
        <p:nvGrpSpPr>
          <p:cNvPr id="42" name="Group 41"/>
          <p:cNvGrpSpPr/>
          <p:nvPr userDrawn="1"/>
        </p:nvGrpSpPr>
        <p:grpSpPr>
          <a:xfrm>
            <a:off x="9088883" y="4002990"/>
            <a:ext cx="4639700" cy="1514235"/>
            <a:chOff x="646279" y="4426911"/>
            <a:chExt cx="4639700" cy="1514235"/>
          </a:xfrm>
        </p:grpSpPr>
        <p:pic>
          <p:nvPicPr>
            <p:cNvPr id="43" name="Picture 42"/>
            <p:cNvPicPr>
              <a:picLocks noChangeAspect="1"/>
            </p:cNvPicPr>
            <p:nvPr userDrawn="1"/>
          </p:nvPicPr>
          <p:blipFill>
            <a:blip r:embed="rId4">
              <a:alphaModFix amt="80000"/>
              <a:extLst>
                <a:ext uri="{28A0092B-C50C-407E-A947-70E740481C1C}">
                  <a14:useLocalDpi xmlns:a14="http://schemas.microsoft.com/office/drawing/2010/main"/>
                </a:ext>
              </a:extLst>
            </a:blip>
            <a:stretch>
              <a:fillRect/>
            </a:stretch>
          </p:blipFill>
          <p:spPr>
            <a:xfrm>
              <a:off x="3437104" y="4426911"/>
              <a:ext cx="1848875" cy="1488118"/>
            </a:xfrm>
            <a:prstGeom prst="rect">
              <a:avLst/>
            </a:prstGeom>
          </p:spPr>
        </p:pic>
        <p:sp>
          <p:nvSpPr>
            <p:cNvPr id="44" name="TextBox 43"/>
            <p:cNvSpPr txBox="1"/>
            <p:nvPr userDrawn="1"/>
          </p:nvSpPr>
          <p:spPr>
            <a:xfrm>
              <a:off x="646279" y="5025428"/>
              <a:ext cx="2790825" cy="915718"/>
            </a:xfrm>
            <a:prstGeom prst="rect">
              <a:avLst/>
            </a:prstGeom>
          </p:spPr>
          <p:txBody>
            <a:bodyPr wrap="square" lIns="0" tIns="0" rIns="0" bIns="0" rtlCol="0">
              <a:noAutofit/>
            </a:bodyPr>
            <a:lstStyle/>
            <a:p>
              <a:pPr marL="0" indent="0">
                <a:spcBef>
                  <a:spcPts val="1200"/>
                </a:spcBef>
                <a:spcAft>
                  <a:spcPts val="0"/>
                </a:spcAft>
                <a:buNone/>
              </a:pPr>
              <a:r>
                <a:rPr lang="en-US" sz="7200" b="0" dirty="0">
                  <a:solidFill>
                    <a:schemeClr val="bg1">
                      <a:alpha val="80000"/>
                    </a:schemeClr>
                  </a:solidFill>
                </a:rPr>
                <a:t>we</a:t>
              </a:r>
              <a:r>
                <a:rPr lang="en-US" sz="4800" b="0" dirty="0">
                  <a:solidFill>
                    <a:schemeClr val="bg1">
                      <a:alpha val="80000"/>
                    </a:schemeClr>
                  </a:solidFill>
                </a:rPr>
                <a:t> </a:t>
              </a:r>
              <a:r>
                <a:rPr lang="en-US" sz="7200" b="0" dirty="0">
                  <a:solidFill>
                    <a:schemeClr val="bg1">
                      <a:alpha val="80000"/>
                    </a:schemeClr>
                  </a:solidFill>
                </a:rPr>
                <a:t>are</a:t>
              </a:r>
            </a:p>
          </p:txBody>
        </p:sp>
      </p:grpSp>
      <p:sp>
        <p:nvSpPr>
          <p:cNvPr id="16" name="Text Placeholder 2"/>
          <p:cNvSpPr>
            <a:spLocks noGrp="1" noChangeAspect="1"/>
          </p:cNvSpPr>
          <p:nvPr>
            <p:ph type="body" sz="quarter" idx="14" hasCustomPrompt="1"/>
          </p:nvPr>
        </p:nvSpPr>
        <p:spPr>
          <a:xfrm>
            <a:off x="922070" y="1247205"/>
            <a:ext cx="6856622" cy="5983327"/>
          </a:xfrm>
          <a:prstGeom prst="rect">
            <a:avLst/>
          </a:prstGeom>
          <a:noFill/>
          <a:ln>
            <a:noFill/>
          </a:ln>
        </p:spPr>
        <p:txBody>
          <a:bodyPr lIns="0" tIns="0" rIns="0" bIns="0" anchor="ctr">
            <a:noAutofit/>
          </a:bodyPr>
          <a:lstStyle>
            <a:lvl1pPr marL="0" marR="0" indent="0" algn="r" defTabSz="548640" rtl="0" eaLnBrk="1" fontAlgn="auto" latinLnBrk="0" hangingPunct="1">
              <a:lnSpc>
                <a:spcPct val="100000"/>
              </a:lnSpc>
              <a:spcBef>
                <a:spcPts val="360"/>
              </a:spcBef>
              <a:spcAft>
                <a:spcPts val="360"/>
              </a:spcAft>
              <a:buClrTx/>
              <a:buSzTx/>
              <a:buFont typeface="Wingdings" charset="2"/>
              <a:buNone/>
              <a:tabLst/>
              <a:defRPr sz="4400" b="1" baseline="0">
                <a:solidFill>
                  <a:schemeClr val="bg1"/>
                </a:solidFill>
              </a:defRPr>
            </a:lvl1pPr>
            <a:lvl2pPr>
              <a:defRPr sz="1800"/>
            </a:lvl2pPr>
            <a:lvl3pPr>
              <a:defRPr sz="1800"/>
            </a:lvl3pPr>
            <a:lvl4pPr>
              <a:defRPr sz="1800"/>
            </a:lvl4pPr>
            <a:lvl5pPr>
              <a:defRPr sz="1800"/>
            </a:lvl5pPr>
          </a:lstStyle>
          <a:p>
            <a:pPr lvl="0"/>
            <a:r>
              <a:rPr lang="en-US" dirty="0"/>
              <a:t>Text or quote text with photo place holder </a:t>
            </a: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2"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23"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pic>
        <p:nvPicPr>
          <p:cNvPr id="4" name="Picture 3"/>
          <p:cNvPicPr>
            <a:picLocks noChangeAspect="1"/>
          </p:cNvPicPr>
          <p:nvPr userDrawn="1"/>
        </p:nvPicPr>
        <p:blipFill rotWithShape="1">
          <a:blip r:embed="rId2" cstate="email">
            <a:alphaModFix/>
            <a:grayscl/>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a:ext>
            </a:extLst>
          </a:blip>
          <a:srcRect/>
          <a:stretch/>
        </p:blipFill>
        <p:spPr>
          <a:xfrm>
            <a:off x="-1" y="-1"/>
            <a:ext cx="14630401" cy="8229601"/>
          </a:xfrm>
          <a:prstGeom prst="rect">
            <a:avLst/>
          </a:prstGeom>
        </p:spPr>
      </p:pic>
      <p:sp>
        <p:nvSpPr>
          <p:cNvPr id="5" name="Rectangle 4"/>
          <p:cNvSpPr/>
          <p:nvPr userDrawn="1"/>
        </p:nvSpPr>
        <p:spPr>
          <a:xfrm>
            <a:off x="471879" y="0"/>
            <a:ext cx="13703418" cy="7772400"/>
          </a:xfrm>
          <a:prstGeom prst="rect">
            <a:avLst/>
          </a:prstGeom>
          <a:solidFill>
            <a:srgbClr val="00AFA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4682723" y="0"/>
            <a:ext cx="6348614" cy="806933"/>
            <a:chOff x="439911" y="1886916"/>
            <a:chExt cx="4689091" cy="2096705"/>
          </a:xfrm>
          <a:solidFill>
            <a:schemeClr val="bg1">
              <a:alpha val="80000"/>
            </a:schemeClr>
          </a:solidFill>
        </p:grpSpPr>
        <p:sp>
          <p:nvSpPr>
            <p:cNvPr id="11" name="Rectangle 10"/>
            <p:cNvSpPr/>
            <p:nvPr userDrawn="1"/>
          </p:nvSpPr>
          <p:spPr>
            <a:xfrm rot="16200000">
              <a:off x="1712843" y="2809480"/>
              <a:ext cx="2081391" cy="244322"/>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2" name="Rectangle 11"/>
            <p:cNvSpPr/>
            <p:nvPr userDrawn="1"/>
          </p:nvSpPr>
          <p:spPr>
            <a:xfrm rot="16200000">
              <a:off x="799772" y="2739121"/>
              <a:ext cx="2081394" cy="385039"/>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3" name="Rectangle 12"/>
            <p:cNvSpPr/>
            <p:nvPr userDrawn="1"/>
          </p:nvSpPr>
          <p:spPr>
            <a:xfrm rot="16200000">
              <a:off x="-401062" y="2739180"/>
              <a:ext cx="2085414" cy="40346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4" name="Rectangle 13"/>
            <p:cNvSpPr/>
            <p:nvPr/>
          </p:nvSpPr>
          <p:spPr>
            <a:xfrm rot="16200000">
              <a:off x="2112483" y="2795214"/>
              <a:ext cx="2085407" cy="276865"/>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5" name="Rectangle 14"/>
            <p:cNvSpPr/>
            <p:nvPr/>
          </p:nvSpPr>
          <p:spPr>
            <a:xfrm rot="16200000">
              <a:off x="2897089" y="2836259"/>
              <a:ext cx="2085412" cy="19477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6" name="Rectangle 15"/>
            <p:cNvSpPr/>
            <p:nvPr/>
          </p:nvSpPr>
          <p:spPr>
            <a:xfrm rot="16200000">
              <a:off x="3775666" y="2849376"/>
              <a:ext cx="2081394" cy="16452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7" name="Rectangle 16"/>
            <p:cNvSpPr/>
            <p:nvPr/>
          </p:nvSpPr>
          <p:spPr>
            <a:xfrm rot="16200000">
              <a:off x="4041119" y="2884452"/>
              <a:ext cx="2085419" cy="90347"/>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grpSp>
      <p:grpSp>
        <p:nvGrpSpPr>
          <p:cNvPr id="19" name="Group 18"/>
          <p:cNvGrpSpPr/>
          <p:nvPr userDrawn="1"/>
        </p:nvGrpSpPr>
        <p:grpSpPr>
          <a:xfrm>
            <a:off x="9088883" y="4002990"/>
            <a:ext cx="4639700" cy="1514235"/>
            <a:chOff x="646279" y="4426911"/>
            <a:chExt cx="4639700" cy="1514235"/>
          </a:xfrm>
        </p:grpSpPr>
        <p:pic>
          <p:nvPicPr>
            <p:cNvPr id="20" name="Picture 19"/>
            <p:cNvPicPr>
              <a:picLocks noChangeAspect="1"/>
            </p:cNvPicPr>
            <p:nvPr userDrawn="1"/>
          </p:nvPicPr>
          <p:blipFill>
            <a:blip r:embed="rId4">
              <a:alphaModFix amt="80000"/>
              <a:extLst>
                <a:ext uri="{28A0092B-C50C-407E-A947-70E740481C1C}">
                  <a14:useLocalDpi xmlns:a14="http://schemas.microsoft.com/office/drawing/2010/main"/>
                </a:ext>
              </a:extLst>
            </a:blip>
            <a:stretch>
              <a:fillRect/>
            </a:stretch>
          </p:blipFill>
          <p:spPr>
            <a:xfrm>
              <a:off x="3437104" y="4426911"/>
              <a:ext cx="1848875" cy="1488118"/>
            </a:xfrm>
            <a:prstGeom prst="rect">
              <a:avLst/>
            </a:prstGeom>
          </p:spPr>
        </p:pic>
        <p:sp>
          <p:nvSpPr>
            <p:cNvPr id="21" name="TextBox 20"/>
            <p:cNvSpPr txBox="1"/>
            <p:nvPr userDrawn="1"/>
          </p:nvSpPr>
          <p:spPr>
            <a:xfrm>
              <a:off x="646279" y="5025428"/>
              <a:ext cx="2790825" cy="915718"/>
            </a:xfrm>
            <a:prstGeom prst="rect">
              <a:avLst/>
            </a:prstGeom>
          </p:spPr>
          <p:txBody>
            <a:bodyPr wrap="square" lIns="0" tIns="0" rIns="0" bIns="0" rtlCol="0">
              <a:noAutofit/>
            </a:bodyPr>
            <a:lstStyle/>
            <a:p>
              <a:pPr marL="0" indent="0">
                <a:spcBef>
                  <a:spcPts val="1200"/>
                </a:spcBef>
                <a:spcAft>
                  <a:spcPts val="0"/>
                </a:spcAft>
                <a:buNone/>
              </a:pPr>
              <a:r>
                <a:rPr lang="en-US" sz="7200" b="0" dirty="0">
                  <a:solidFill>
                    <a:schemeClr val="bg1">
                      <a:alpha val="80000"/>
                    </a:schemeClr>
                  </a:solidFill>
                </a:rPr>
                <a:t>we</a:t>
              </a:r>
              <a:r>
                <a:rPr lang="en-US" sz="4800" b="0" dirty="0">
                  <a:solidFill>
                    <a:schemeClr val="bg1">
                      <a:alpha val="80000"/>
                    </a:schemeClr>
                  </a:solidFill>
                </a:rPr>
                <a:t> </a:t>
              </a:r>
              <a:r>
                <a:rPr lang="en-US" sz="7200" b="0" dirty="0">
                  <a:solidFill>
                    <a:schemeClr val="bg1">
                      <a:alpha val="80000"/>
                    </a:schemeClr>
                  </a:solidFill>
                </a:rPr>
                <a:t>are</a:t>
              </a:r>
            </a:p>
          </p:txBody>
        </p:sp>
      </p:grpSp>
      <p:sp>
        <p:nvSpPr>
          <p:cNvPr id="18" name="Text Placeholder 2"/>
          <p:cNvSpPr>
            <a:spLocks noGrp="1" noChangeAspect="1"/>
          </p:cNvSpPr>
          <p:nvPr>
            <p:ph type="body" sz="quarter" idx="14" hasCustomPrompt="1"/>
          </p:nvPr>
        </p:nvSpPr>
        <p:spPr>
          <a:xfrm>
            <a:off x="922070" y="1247205"/>
            <a:ext cx="6856622" cy="5983327"/>
          </a:xfrm>
          <a:prstGeom prst="rect">
            <a:avLst/>
          </a:prstGeom>
          <a:noFill/>
          <a:ln>
            <a:noFill/>
          </a:ln>
        </p:spPr>
        <p:txBody>
          <a:bodyPr lIns="0" tIns="0" rIns="0" bIns="0" anchor="ctr">
            <a:noAutofit/>
          </a:bodyPr>
          <a:lstStyle>
            <a:lvl1pPr marL="0" marR="0" indent="0" algn="r" defTabSz="548640" rtl="0" eaLnBrk="1" fontAlgn="auto" latinLnBrk="0" hangingPunct="1">
              <a:lnSpc>
                <a:spcPct val="100000"/>
              </a:lnSpc>
              <a:spcBef>
                <a:spcPts val="360"/>
              </a:spcBef>
              <a:spcAft>
                <a:spcPts val="360"/>
              </a:spcAft>
              <a:buClrTx/>
              <a:buSzTx/>
              <a:buFont typeface="Wingdings" charset="2"/>
              <a:buNone/>
              <a:tabLst/>
              <a:defRPr sz="4400" b="1" baseline="0">
                <a:solidFill>
                  <a:schemeClr val="bg1"/>
                </a:solidFill>
              </a:defRPr>
            </a:lvl1pPr>
            <a:lvl2pPr>
              <a:defRPr sz="1800"/>
            </a:lvl2pPr>
            <a:lvl3pPr>
              <a:defRPr sz="1800"/>
            </a:lvl3pPr>
            <a:lvl4pPr>
              <a:defRPr sz="1800"/>
            </a:lvl4pPr>
            <a:lvl5pPr>
              <a:defRPr sz="1800"/>
            </a:lvl5pPr>
          </a:lstStyle>
          <a:p>
            <a:pPr lvl="0"/>
            <a:r>
              <a:rPr lang="en-US" dirty="0"/>
              <a:t>Text or quote text with photo place holder </a:t>
            </a:r>
          </a:p>
        </p:txBody>
      </p:sp>
    </p:spTree>
    <p:extLst>
      <p:ext uri="{BB962C8B-B14F-4D97-AF65-F5344CB8AC3E}">
        <p14:creationId xmlns:p14="http://schemas.microsoft.com/office/powerpoint/2010/main" val="11154381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ext/Quote 1B">
    <p:spTree>
      <p:nvGrpSpPr>
        <p:cNvPr id="1" name=""/>
        <p:cNvGrpSpPr/>
        <p:nvPr/>
      </p:nvGrpSpPr>
      <p:grpSpPr>
        <a:xfrm>
          <a:off x="0" y="0"/>
          <a:ext cx="0" cy="0"/>
          <a:chOff x="0" y="0"/>
          <a:chExt cx="0" cy="0"/>
        </a:xfrm>
      </p:grpSpPr>
      <p:sp>
        <p:nvSpPr>
          <p:cNvPr id="31"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32"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pic>
        <p:nvPicPr>
          <p:cNvPr id="17" name="Picture 16"/>
          <p:cNvPicPr>
            <a:picLocks noChangeAspect="1"/>
          </p:cNvPicPr>
          <p:nvPr userDrawn="1"/>
        </p:nvPicPr>
        <p:blipFill rotWithShape="1">
          <a:blip r:embed="rId2" cstate="email">
            <a:alphaModFix/>
            <a:grayscl/>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a:ext>
            </a:extLst>
          </a:blip>
          <a:srcRect/>
          <a:stretch/>
        </p:blipFill>
        <p:spPr>
          <a:xfrm>
            <a:off x="-1" y="-1"/>
            <a:ext cx="14630401" cy="8229601"/>
          </a:xfrm>
          <a:prstGeom prst="rect">
            <a:avLst/>
          </a:prstGeom>
        </p:spPr>
      </p:pic>
      <p:sp>
        <p:nvSpPr>
          <p:cNvPr id="21" name="Rectangle 20"/>
          <p:cNvSpPr/>
          <p:nvPr userDrawn="1"/>
        </p:nvSpPr>
        <p:spPr>
          <a:xfrm>
            <a:off x="471879" y="-2"/>
            <a:ext cx="13703418" cy="7772402"/>
          </a:xfrm>
          <a:prstGeom prst="rect">
            <a:avLst/>
          </a:prstGeom>
          <a:solidFill>
            <a:srgbClr val="00538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4682723" y="0"/>
            <a:ext cx="6348614" cy="806933"/>
            <a:chOff x="439911" y="1886916"/>
            <a:chExt cx="4689091" cy="2096705"/>
          </a:xfrm>
          <a:solidFill>
            <a:schemeClr val="bg1">
              <a:alpha val="80000"/>
            </a:schemeClr>
          </a:solidFill>
        </p:grpSpPr>
        <p:sp>
          <p:nvSpPr>
            <p:cNvPr id="23" name="Rectangle 22"/>
            <p:cNvSpPr/>
            <p:nvPr userDrawn="1"/>
          </p:nvSpPr>
          <p:spPr>
            <a:xfrm rot="16200000">
              <a:off x="1712843" y="2809480"/>
              <a:ext cx="2081391" cy="244322"/>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25" name="Rectangle 24"/>
            <p:cNvSpPr/>
            <p:nvPr userDrawn="1"/>
          </p:nvSpPr>
          <p:spPr>
            <a:xfrm rot="16200000">
              <a:off x="799772" y="2739121"/>
              <a:ext cx="2081394" cy="385039"/>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26" name="Rectangle 25"/>
            <p:cNvSpPr/>
            <p:nvPr userDrawn="1"/>
          </p:nvSpPr>
          <p:spPr>
            <a:xfrm rot="16200000">
              <a:off x="-401062" y="2739180"/>
              <a:ext cx="2085414" cy="40346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27" name="Rectangle 26"/>
            <p:cNvSpPr/>
            <p:nvPr/>
          </p:nvSpPr>
          <p:spPr>
            <a:xfrm rot="16200000">
              <a:off x="2112483" y="2795214"/>
              <a:ext cx="2085407" cy="276865"/>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28" name="Rectangle 27"/>
            <p:cNvSpPr/>
            <p:nvPr/>
          </p:nvSpPr>
          <p:spPr>
            <a:xfrm rot="16200000">
              <a:off x="2897089" y="2836259"/>
              <a:ext cx="2085412" cy="19477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29" name="Rectangle 28"/>
            <p:cNvSpPr/>
            <p:nvPr/>
          </p:nvSpPr>
          <p:spPr>
            <a:xfrm rot="16200000">
              <a:off x="3775666" y="2849376"/>
              <a:ext cx="2081394" cy="16452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30" name="Rectangle 29"/>
            <p:cNvSpPr/>
            <p:nvPr/>
          </p:nvSpPr>
          <p:spPr>
            <a:xfrm rot="16200000">
              <a:off x="4041119" y="2884452"/>
              <a:ext cx="2085419" cy="90347"/>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grpSp>
      <p:grpSp>
        <p:nvGrpSpPr>
          <p:cNvPr id="16" name="Group 15"/>
          <p:cNvGrpSpPr/>
          <p:nvPr userDrawn="1"/>
        </p:nvGrpSpPr>
        <p:grpSpPr>
          <a:xfrm>
            <a:off x="9088883" y="4002990"/>
            <a:ext cx="4639700" cy="1514235"/>
            <a:chOff x="646279" y="4426911"/>
            <a:chExt cx="4639700" cy="1514235"/>
          </a:xfrm>
        </p:grpSpPr>
        <p:pic>
          <p:nvPicPr>
            <p:cNvPr id="18" name="Picture 17"/>
            <p:cNvPicPr>
              <a:picLocks noChangeAspect="1"/>
            </p:cNvPicPr>
            <p:nvPr userDrawn="1"/>
          </p:nvPicPr>
          <p:blipFill>
            <a:blip r:embed="rId4">
              <a:alphaModFix amt="80000"/>
              <a:extLst>
                <a:ext uri="{28A0092B-C50C-407E-A947-70E740481C1C}">
                  <a14:useLocalDpi xmlns:a14="http://schemas.microsoft.com/office/drawing/2010/main"/>
                </a:ext>
              </a:extLst>
            </a:blip>
            <a:stretch>
              <a:fillRect/>
            </a:stretch>
          </p:blipFill>
          <p:spPr>
            <a:xfrm>
              <a:off x="3437104" y="4426911"/>
              <a:ext cx="1848875" cy="1488118"/>
            </a:xfrm>
            <a:prstGeom prst="rect">
              <a:avLst/>
            </a:prstGeom>
          </p:spPr>
        </p:pic>
        <p:sp>
          <p:nvSpPr>
            <p:cNvPr id="19" name="TextBox 18"/>
            <p:cNvSpPr txBox="1"/>
            <p:nvPr userDrawn="1"/>
          </p:nvSpPr>
          <p:spPr>
            <a:xfrm>
              <a:off x="646279" y="5025428"/>
              <a:ext cx="2790825" cy="915718"/>
            </a:xfrm>
            <a:prstGeom prst="rect">
              <a:avLst/>
            </a:prstGeom>
          </p:spPr>
          <p:txBody>
            <a:bodyPr wrap="square" lIns="0" tIns="0" rIns="0" bIns="0" rtlCol="0">
              <a:noAutofit/>
            </a:bodyPr>
            <a:lstStyle/>
            <a:p>
              <a:pPr marL="0" indent="0">
                <a:spcBef>
                  <a:spcPts val="1200"/>
                </a:spcBef>
                <a:spcAft>
                  <a:spcPts val="0"/>
                </a:spcAft>
                <a:buNone/>
              </a:pPr>
              <a:r>
                <a:rPr lang="en-US" sz="7200" b="0" dirty="0">
                  <a:solidFill>
                    <a:schemeClr val="bg1">
                      <a:alpha val="80000"/>
                    </a:schemeClr>
                  </a:solidFill>
                </a:rPr>
                <a:t>we</a:t>
              </a:r>
              <a:r>
                <a:rPr lang="en-US" sz="4800" b="0" dirty="0">
                  <a:solidFill>
                    <a:schemeClr val="bg1">
                      <a:alpha val="80000"/>
                    </a:schemeClr>
                  </a:solidFill>
                </a:rPr>
                <a:t> </a:t>
              </a:r>
              <a:r>
                <a:rPr lang="en-US" sz="7200" b="0" dirty="0">
                  <a:solidFill>
                    <a:schemeClr val="bg1">
                      <a:alpha val="80000"/>
                    </a:schemeClr>
                  </a:solidFill>
                </a:rPr>
                <a:t>are</a:t>
              </a:r>
            </a:p>
          </p:txBody>
        </p:sp>
      </p:grpSp>
      <p:sp>
        <p:nvSpPr>
          <p:cNvPr id="24" name="Text Placeholder 2"/>
          <p:cNvSpPr>
            <a:spLocks noGrp="1" noChangeAspect="1"/>
          </p:cNvSpPr>
          <p:nvPr>
            <p:ph type="body" sz="quarter" idx="14" hasCustomPrompt="1"/>
          </p:nvPr>
        </p:nvSpPr>
        <p:spPr>
          <a:xfrm>
            <a:off x="922070" y="1247205"/>
            <a:ext cx="6856622" cy="5983327"/>
          </a:xfrm>
          <a:prstGeom prst="rect">
            <a:avLst/>
          </a:prstGeom>
          <a:noFill/>
          <a:ln>
            <a:noFill/>
          </a:ln>
        </p:spPr>
        <p:txBody>
          <a:bodyPr lIns="0" tIns="0" rIns="0" bIns="0" anchor="ctr">
            <a:noAutofit/>
          </a:bodyPr>
          <a:lstStyle>
            <a:lvl1pPr marL="0" marR="0" indent="0" algn="r" defTabSz="548640" rtl="0" eaLnBrk="1" fontAlgn="auto" latinLnBrk="0" hangingPunct="1">
              <a:lnSpc>
                <a:spcPct val="100000"/>
              </a:lnSpc>
              <a:spcBef>
                <a:spcPts val="360"/>
              </a:spcBef>
              <a:spcAft>
                <a:spcPts val="360"/>
              </a:spcAft>
              <a:buClrTx/>
              <a:buSzTx/>
              <a:buFont typeface="Wingdings" charset="2"/>
              <a:buNone/>
              <a:tabLst/>
              <a:defRPr sz="4400" b="1" baseline="0">
                <a:solidFill>
                  <a:schemeClr val="bg1"/>
                </a:solidFill>
              </a:defRPr>
            </a:lvl1pPr>
            <a:lvl2pPr>
              <a:defRPr sz="1800"/>
            </a:lvl2pPr>
            <a:lvl3pPr>
              <a:defRPr sz="1800"/>
            </a:lvl3pPr>
            <a:lvl4pPr>
              <a:defRPr sz="1800"/>
            </a:lvl4pPr>
            <a:lvl5pPr>
              <a:defRPr sz="1800"/>
            </a:lvl5pPr>
          </a:lstStyle>
          <a:p>
            <a:pPr lvl="0"/>
            <a:r>
              <a:rPr lang="en-US" dirty="0"/>
              <a:t>Text or quote text with photo place holder </a:t>
            </a: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xt/Quote 1T">
    <p:spTree>
      <p:nvGrpSpPr>
        <p:cNvPr id="1" name=""/>
        <p:cNvGrpSpPr/>
        <p:nvPr/>
      </p:nvGrpSpPr>
      <p:grpSpPr>
        <a:xfrm>
          <a:off x="0" y="0"/>
          <a:ext cx="0" cy="0"/>
          <a:chOff x="0" y="0"/>
          <a:chExt cx="0" cy="0"/>
        </a:xfrm>
      </p:grpSpPr>
      <p:sp>
        <p:nvSpPr>
          <p:cNvPr id="16"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1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pic>
        <p:nvPicPr>
          <p:cNvPr id="17" name="Picture 16"/>
          <p:cNvPicPr>
            <a:picLocks noChangeAspect="1"/>
          </p:cNvPicPr>
          <p:nvPr userDrawn="1"/>
        </p:nvPicPr>
        <p:blipFill rotWithShape="1">
          <a:blip r:embed="rId2" cstate="email">
            <a:alphaModFix/>
            <a:grayscl/>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a:ext>
            </a:extLst>
          </a:blip>
          <a:srcRect/>
          <a:stretch/>
        </p:blipFill>
        <p:spPr>
          <a:xfrm>
            <a:off x="-1" y="-1"/>
            <a:ext cx="14630401" cy="8229601"/>
          </a:xfrm>
          <a:prstGeom prst="rect">
            <a:avLst/>
          </a:prstGeom>
        </p:spPr>
      </p:pic>
      <p:sp>
        <p:nvSpPr>
          <p:cNvPr id="21" name="Rectangle 20"/>
          <p:cNvSpPr/>
          <p:nvPr userDrawn="1"/>
        </p:nvSpPr>
        <p:spPr>
          <a:xfrm>
            <a:off x="471879" y="0"/>
            <a:ext cx="13703418" cy="7772400"/>
          </a:xfrm>
          <a:prstGeom prst="rect">
            <a:avLst/>
          </a:prstGeom>
          <a:solidFill>
            <a:srgbClr val="EB095F">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4682723" y="0"/>
            <a:ext cx="6348614" cy="806933"/>
            <a:chOff x="439911" y="1886916"/>
            <a:chExt cx="4689091" cy="2096705"/>
          </a:xfrm>
          <a:solidFill>
            <a:schemeClr val="bg1">
              <a:alpha val="80000"/>
            </a:schemeClr>
          </a:solidFill>
        </p:grpSpPr>
        <p:sp>
          <p:nvSpPr>
            <p:cNvPr id="23" name="Rectangle 22"/>
            <p:cNvSpPr/>
            <p:nvPr userDrawn="1"/>
          </p:nvSpPr>
          <p:spPr>
            <a:xfrm rot="16200000">
              <a:off x="1712843" y="2809480"/>
              <a:ext cx="2081391" cy="244322"/>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25" name="Rectangle 24"/>
            <p:cNvSpPr/>
            <p:nvPr userDrawn="1"/>
          </p:nvSpPr>
          <p:spPr>
            <a:xfrm rot="16200000">
              <a:off x="799772" y="2739121"/>
              <a:ext cx="2081394" cy="385039"/>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26" name="Rectangle 25"/>
            <p:cNvSpPr/>
            <p:nvPr userDrawn="1"/>
          </p:nvSpPr>
          <p:spPr>
            <a:xfrm rot="16200000">
              <a:off x="-401062" y="2739180"/>
              <a:ext cx="2085414" cy="40346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27" name="Rectangle 26"/>
            <p:cNvSpPr/>
            <p:nvPr/>
          </p:nvSpPr>
          <p:spPr>
            <a:xfrm rot="16200000">
              <a:off x="2112483" y="2795214"/>
              <a:ext cx="2085407" cy="276865"/>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28" name="Rectangle 27"/>
            <p:cNvSpPr/>
            <p:nvPr/>
          </p:nvSpPr>
          <p:spPr>
            <a:xfrm rot="16200000">
              <a:off x="2897089" y="2836259"/>
              <a:ext cx="2085412" cy="19477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29" name="Rectangle 28"/>
            <p:cNvSpPr/>
            <p:nvPr/>
          </p:nvSpPr>
          <p:spPr>
            <a:xfrm rot="16200000">
              <a:off x="3775666" y="2849376"/>
              <a:ext cx="2081394" cy="16452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30" name="Rectangle 29"/>
            <p:cNvSpPr/>
            <p:nvPr/>
          </p:nvSpPr>
          <p:spPr>
            <a:xfrm rot="16200000">
              <a:off x="4041119" y="2884452"/>
              <a:ext cx="2085419" cy="90347"/>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grpSp>
      <p:grpSp>
        <p:nvGrpSpPr>
          <p:cNvPr id="24" name="Group 23"/>
          <p:cNvGrpSpPr/>
          <p:nvPr userDrawn="1"/>
        </p:nvGrpSpPr>
        <p:grpSpPr>
          <a:xfrm>
            <a:off x="9088883" y="4002990"/>
            <a:ext cx="4639700" cy="1514235"/>
            <a:chOff x="646279" y="4426911"/>
            <a:chExt cx="4639700" cy="1514235"/>
          </a:xfrm>
        </p:grpSpPr>
        <p:pic>
          <p:nvPicPr>
            <p:cNvPr id="31" name="Picture 30"/>
            <p:cNvPicPr>
              <a:picLocks noChangeAspect="1"/>
            </p:cNvPicPr>
            <p:nvPr userDrawn="1"/>
          </p:nvPicPr>
          <p:blipFill>
            <a:blip r:embed="rId4">
              <a:alphaModFix amt="80000"/>
              <a:extLst>
                <a:ext uri="{28A0092B-C50C-407E-A947-70E740481C1C}">
                  <a14:useLocalDpi xmlns:a14="http://schemas.microsoft.com/office/drawing/2010/main"/>
                </a:ext>
              </a:extLst>
            </a:blip>
            <a:stretch>
              <a:fillRect/>
            </a:stretch>
          </p:blipFill>
          <p:spPr>
            <a:xfrm>
              <a:off x="3437104" y="4426911"/>
              <a:ext cx="1848875" cy="1488118"/>
            </a:xfrm>
            <a:prstGeom prst="rect">
              <a:avLst/>
            </a:prstGeom>
          </p:spPr>
        </p:pic>
        <p:sp>
          <p:nvSpPr>
            <p:cNvPr id="32" name="TextBox 31"/>
            <p:cNvSpPr txBox="1"/>
            <p:nvPr userDrawn="1"/>
          </p:nvSpPr>
          <p:spPr>
            <a:xfrm>
              <a:off x="646279" y="5025428"/>
              <a:ext cx="2790825" cy="915718"/>
            </a:xfrm>
            <a:prstGeom prst="rect">
              <a:avLst/>
            </a:prstGeom>
          </p:spPr>
          <p:txBody>
            <a:bodyPr wrap="square" lIns="0" tIns="0" rIns="0" bIns="0" rtlCol="0">
              <a:noAutofit/>
            </a:bodyPr>
            <a:lstStyle/>
            <a:p>
              <a:pPr marL="0" indent="0">
                <a:spcBef>
                  <a:spcPts val="1200"/>
                </a:spcBef>
                <a:spcAft>
                  <a:spcPts val="0"/>
                </a:spcAft>
                <a:buNone/>
              </a:pPr>
              <a:r>
                <a:rPr lang="en-US" sz="7200" b="0" dirty="0">
                  <a:solidFill>
                    <a:schemeClr val="bg1">
                      <a:alpha val="80000"/>
                    </a:schemeClr>
                  </a:solidFill>
                </a:rPr>
                <a:t>we</a:t>
              </a:r>
              <a:r>
                <a:rPr lang="en-US" sz="4800" b="0" dirty="0">
                  <a:solidFill>
                    <a:schemeClr val="bg1">
                      <a:alpha val="80000"/>
                    </a:schemeClr>
                  </a:solidFill>
                </a:rPr>
                <a:t> </a:t>
              </a:r>
              <a:r>
                <a:rPr lang="en-US" sz="7200" b="0" dirty="0">
                  <a:solidFill>
                    <a:schemeClr val="bg1">
                      <a:alpha val="80000"/>
                    </a:schemeClr>
                  </a:solidFill>
                </a:rPr>
                <a:t>are</a:t>
              </a:r>
            </a:p>
          </p:txBody>
        </p:sp>
      </p:grpSp>
      <p:sp>
        <p:nvSpPr>
          <p:cNvPr id="33" name="Text Placeholder 2"/>
          <p:cNvSpPr>
            <a:spLocks noGrp="1" noChangeAspect="1"/>
          </p:cNvSpPr>
          <p:nvPr>
            <p:ph type="body" sz="quarter" idx="14" hasCustomPrompt="1"/>
          </p:nvPr>
        </p:nvSpPr>
        <p:spPr>
          <a:xfrm>
            <a:off x="922070" y="1247205"/>
            <a:ext cx="6856622" cy="5983327"/>
          </a:xfrm>
          <a:prstGeom prst="rect">
            <a:avLst/>
          </a:prstGeom>
          <a:noFill/>
          <a:ln>
            <a:noFill/>
          </a:ln>
        </p:spPr>
        <p:txBody>
          <a:bodyPr lIns="0" tIns="0" rIns="0" bIns="0" anchor="ctr">
            <a:noAutofit/>
          </a:bodyPr>
          <a:lstStyle>
            <a:lvl1pPr marL="0" marR="0" indent="0" algn="r" defTabSz="548640" rtl="0" eaLnBrk="1" fontAlgn="auto" latinLnBrk="0" hangingPunct="1">
              <a:lnSpc>
                <a:spcPct val="100000"/>
              </a:lnSpc>
              <a:spcBef>
                <a:spcPts val="360"/>
              </a:spcBef>
              <a:spcAft>
                <a:spcPts val="360"/>
              </a:spcAft>
              <a:buClrTx/>
              <a:buSzTx/>
              <a:buFont typeface="Wingdings" charset="2"/>
              <a:buNone/>
              <a:tabLst/>
              <a:defRPr sz="4400" b="1" baseline="0">
                <a:solidFill>
                  <a:schemeClr val="bg1"/>
                </a:solidFill>
              </a:defRPr>
            </a:lvl1pPr>
            <a:lvl2pPr>
              <a:defRPr sz="1800"/>
            </a:lvl2pPr>
            <a:lvl3pPr>
              <a:defRPr sz="1800"/>
            </a:lvl3pPr>
            <a:lvl4pPr>
              <a:defRPr sz="1800"/>
            </a:lvl4pPr>
            <a:lvl5pPr>
              <a:defRPr sz="1800"/>
            </a:lvl5pPr>
          </a:lstStyle>
          <a:p>
            <a:pPr lvl="0"/>
            <a:r>
              <a:rPr lang="en-US" dirty="0"/>
              <a:t>Text or quote text with photo place holder </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Full Text">
    <p:spTree>
      <p:nvGrpSpPr>
        <p:cNvPr id="1" name=""/>
        <p:cNvGrpSpPr/>
        <p:nvPr/>
      </p:nvGrpSpPr>
      <p:grpSpPr>
        <a:xfrm>
          <a:off x="0" y="0"/>
          <a:ext cx="0" cy="0"/>
          <a:chOff x="0" y="0"/>
          <a:chExt cx="0" cy="0"/>
        </a:xfrm>
      </p:grpSpPr>
      <p:sp>
        <p:nvSpPr>
          <p:cNvPr id="2" name="Title 1"/>
          <p:cNvSpPr>
            <a:spLocks noGrp="1"/>
          </p:cNvSpPr>
          <p:nvPr>
            <p:ph type="title"/>
          </p:nvPr>
        </p:nvSpPr>
        <p:spPr>
          <a:xfrm>
            <a:off x="822960" y="438150"/>
            <a:ext cx="12984480" cy="1441429"/>
          </a:xfrm>
        </p:spPr>
        <p:txBody>
          <a:bodyPr>
            <a:noAutofit/>
          </a:bodyPr>
          <a:lstStyle/>
          <a:p>
            <a:r>
              <a:rPr lang="en-US"/>
              <a:t>Click to edit Master title style</a:t>
            </a:r>
            <a:endParaRPr lang="en-US" dirty="0"/>
          </a:p>
        </p:txBody>
      </p:sp>
      <p:sp>
        <p:nvSpPr>
          <p:cNvPr id="5" name="Content Placeholder 4"/>
          <p:cNvSpPr>
            <a:spLocks noGrp="1"/>
          </p:cNvSpPr>
          <p:nvPr>
            <p:ph sz="quarter" idx="11"/>
          </p:nvPr>
        </p:nvSpPr>
        <p:spPr>
          <a:xfrm>
            <a:off x="822325" y="2043954"/>
            <a:ext cx="12984480" cy="5118845"/>
          </a:xfrm>
        </p:spPr>
        <p:txBody>
          <a:bodyPr>
            <a:noAutofit/>
          </a:bodyPr>
          <a:lstStyle>
            <a:lvl1pPr marL="0" indent="0">
              <a:buNone/>
              <a:defRPr sz="2800" b="0" baseline="0"/>
            </a:lvl1pPr>
            <a:lvl2pPr marL="201930" indent="0">
              <a:buNone/>
              <a:defRPr sz="2000" baseline="0">
                <a:latin typeface="+mj-lt"/>
              </a:defRPr>
            </a:lvl2pPr>
            <a:lvl3pPr marL="480060" indent="0">
              <a:buNone/>
              <a:defRPr sz="2000" baseline="0">
                <a:latin typeface="+mj-lt"/>
              </a:defRPr>
            </a:lvl3pPr>
            <a:lvl4pPr marL="691516" indent="0">
              <a:buNone/>
              <a:defRPr sz="2200"/>
            </a:lvl4pPr>
            <a:lvl5pPr marL="889636" indent="0">
              <a:buNone/>
              <a:defRPr sz="2200"/>
            </a:lvl5pPr>
          </a:lstStyle>
          <a:p>
            <a:pPr lvl="0"/>
            <a:r>
              <a:rPr lang="en-US"/>
              <a:t>Click to edit Master text styles</a:t>
            </a:r>
          </a:p>
          <a:p>
            <a:pPr lvl="1"/>
            <a:r>
              <a:rPr lang="en-US"/>
              <a:t>Second level</a:t>
            </a:r>
          </a:p>
          <a:p>
            <a:pPr lvl="2"/>
            <a:r>
              <a:rPr lang="en-US"/>
              <a:t>Third level</a:t>
            </a:r>
          </a:p>
        </p:txBody>
      </p:sp>
      <p:sp>
        <p:nvSpPr>
          <p:cNvPr id="4"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6"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Full Text 2 columns">
    <p:spTree>
      <p:nvGrpSpPr>
        <p:cNvPr id="1" name=""/>
        <p:cNvGrpSpPr/>
        <p:nvPr/>
      </p:nvGrpSpPr>
      <p:grpSpPr>
        <a:xfrm>
          <a:off x="0" y="0"/>
          <a:ext cx="0" cy="0"/>
          <a:chOff x="0" y="0"/>
          <a:chExt cx="0" cy="0"/>
        </a:xfrm>
      </p:grpSpPr>
      <p:sp>
        <p:nvSpPr>
          <p:cNvPr id="2" name="Title 1"/>
          <p:cNvSpPr>
            <a:spLocks noGrp="1"/>
          </p:cNvSpPr>
          <p:nvPr>
            <p:ph type="title"/>
          </p:nvPr>
        </p:nvSpPr>
        <p:spPr>
          <a:xfrm>
            <a:off x="822960" y="438150"/>
            <a:ext cx="12984480" cy="1441429"/>
          </a:xfrm>
        </p:spPr>
        <p:txBody>
          <a:bodyPr/>
          <a:lstStyle/>
          <a:p>
            <a:r>
              <a:rPr lang="en-US"/>
              <a:t>Click to edit Master title style</a:t>
            </a:r>
            <a:endParaRPr lang="en-US" dirty="0"/>
          </a:p>
        </p:txBody>
      </p:sp>
      <p:sp>
        <p:nvSpPr>
          <p:cNvPr id="5" name="Content Placeholder 4"/>
          <p:cNvSpPr>
            <a:spLocks noGrp="1"/>
          </p:cNvSpPr>
          <p:nvPr>
            <p:ph sz="quarter" idx="11"/>
          </p:nvPr>
        </p:nvSpPr>
        <p:spPr>
          <a:xfrm>
            <a:off x="822325" y="2043954"/>
            <a:ext cx="12984480" cy="5118845"/>
          </a:xfrm>
        </p:spPr>
        <p:txBody>
          <a:bodyPr numCol="2" spcCol="457200">
            <a:noAutofit/>
          </a:bodyPr>
          <a:lstStyle>
            <a:lvl1pPr marL="0" indent="0">
              <a:buNone/>
              <a:defRPr sz="2800" b="0" baseline="0"/>
            </a:lvl1pPr>
            <a:lvl2pPr marL="201930" indent="0">
              <a:buNone/>
              <a:defRPr sz="2000" baseline="0">
                <a:latin typeface="+mj-lt"/>
              </a:defRPr>
            </a:lvl2pPr>
            <a:lvl3pPr marL="480060" indent="0">
              <a:buNone/>
              <a:defRPr sz="2000" baseline="0">
                <a:latin typeface="+mj-lt"/>
              </a:defRPr>
            </a:lvl3pPr>
            <a:lvl4pPr marL="691516" indent="0">
              <a:buNone/>
              <a:defRPr sz="2200"/>
            </a:lvl4pPr>
            <a:lvl5pPr marL="889636" indent="0">
              <a:buNone/>
              <a:defRPr sz="2200"/>
            </a:lvl5pPr>
          </a:lstStyle>
          <a:p>
            <a:pPr lvl="0"/>
            <a:r>
              <a:rPr lang="en-US"/>
              <a:t>Click to edit Master text styles</a:t>
            </a:r>
          </a:p>
          <a:p>
            <a:pPr lvl="1"/>
            <a:r>
              <a:rPr lang="en-US"/>
              <a:t>Second level</a:t>
            </a:r>
          </a:p>
          <a:p>
            <a:pPr lvl="2"/>
            <a:r>
              <a:rPr lang="en-US"/>
              <a:t>Third level</a:t>
            </a:r>
          </a:p>
        </p:txBody>
      </p:sp>
      <p:sp>
        <p:nvSpPr>
          <p:cNvPr id="4"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6"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2col text">
    <p:spTree>
      <p:nvGrpSpPr>
        <p:cNvPr id="1" name=""/>
        <p:cNvGrpSpPr/>
        <p:nvPr/>
      </p:nvGrpSpPr>
      <p:grpSpPr>
        <a:xfrm>
          <a:off x="0" y="0"/>
          <a:ext cx="0" cy="0"/>
          <a:chOff x="0" y="0"/>
          <a:chExt cx="0" cy="0"/>
        </a:xfrm>
      </p:grpSpPr>
      <p:sp>
        <p:nvSpPr>
          <p:cNvPr id="2" name="Title 1"/>
          <p:cNvSpPr>
            <a:spLocks noGrp="1"/>
          </p:cNvSpPr>
          <p:nvPr>
            <p:ph type="title"/>
          </p:nvPr>
        </p:nvSpPr>
        <p:spPr>
          <a:xfrm>
            <a:off x="822325" y="481832"/>
            <a:ext cx="12806792" cy="1358069"/>
          </a:xfrm>
        </p:spPr>
        <p:txBody>
          <a:bodyPr/>
          <a:lstStyle/>
          <a:p>
            <a:r>
              <a:rPr lang="en-US"/>
              <a:t>Click to edit Master title style</a:t>
            </a:r>
            <a:endParaRPr lang="en-US" dirty="0"/>
          </a:p>
        </p:txBody>
      </p:sp>
      <p:sp>
        <p:nvSpPr>
          <p:cNvPr id="5" name="Content Placeholder 4"/>
          <p:cNvSpPr>
            <a:spLocks noGrp="1"/>
          </p:cNvSpPr>
          <p:nvPr>
            <p:ph sz="quarter" idx="11"/>
          </p:nvPr>
        </p:nvSpPr>
        <p:spPr>
          <a:xfrm>
            <a:off x="822325" y="2043955"/>
            <a:ext cx="12985115" cy="5073650"/>
          </a:xfrm>
        </p:spPr>
        <p:txBody>
          <a:bodyPr numCol="2" spcCol="457200">
            <a:noAutofit/>
          </a:bodyPr>
          <a:lstStyle/>
          <a:p>
            <a:pPr lvl="0"/>
            <a:r>
              <a:rPr lang="en-US"/>
              <a:t>Click to edit Master text styles</a:t>
            </a:r>
          </a:p>
          <a:p>
            <a:pPr lvl="1"/>
            <a:r>
              <a:rPr lang="en-US"/>
              <a:t>Second level</a:t>
            </a:r>
          </a:p>
          <a:p>
            <a:pPr lvl="2"/>
            <a:r>
              <a:rPr lang="en-US"/>
              <a:t>Third level</a:t>
            </a:r>
          </a:p>
        </p:txBody>
      </p:sp>
      <p:sp>
        <p:nvSpPr>
          <p:cNvPr id="4"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6"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2row 2col">
    <p:spTree>
      <p:nvGrpSpPr>
        <p:cNvPr id="1" name=""/>
        <p:cNvGrpSpPr/>
        <p:nvPr/>
      </p:nvGrpSpPr>
      <p:grpSpPr>
        <a:xfrm>
          <a:off x="0" y="0"/>
          <a:ext cx="0" cy="0"/>
          <a:chOff x="0" y="0"/>
          <a:chExt cx="0" cy="0"/>
        </a:xfrm>
      </p:grpSpPr>
      <p:sp>
        <p:nvSpPr>
          <p:cNvPr id="2" name="Title 1"/>
          <p:cNvSpPr>
            <a:spLocks noGrp="1"/>
          </p:cNvSpPr>
          <p:nvPr>
            <p:ph type="title"/>
          </p:nvPr>
        </p:nvSpPr>
        <p:spPr>
          <a:xfrm>
            <a:off x="822324" y="481832"/>
            <a:ext cx="12806792" cy="1358069"/>
          </a:xfrm>
        </p:spPr>
        <p:txBody>
          <a:bodyPr/>
          <a:lstStyle/>
          <a:p>
            <a:r>
              <a:rPr lang="en-US"/>
              <a:t>Click to edit Master title style</a:t>
            </a:r>
            <a:endParaRPr lang="en-US" dirty="0"/>
          </a:p>
        </p:txBody>
      </p:sp>
      <p:sp>
        <p:nvSpPr>
          <p:cNvPr id="6" name="Content Placeholder 4"/>
          <p:cNvSpPr>
            <a:spLocks noGrp="1"/>
          </p:cNvSpPr>
          <p:nvPr>
            <p:ph sz="quarter" idx="12"/>
          </p:nvPr>
        </p:nvSpPr>
        <p:spPr>
          <a:xfrm>
            <a:off x="822324" y="4736892"/>
            <a:ext cx="12985115" cy="2380713"/>
          </a:xfrm>
        </p:spPr>
        <p:txBody>
          <a:bodyPr numCol="2" spcCol="457200">
            <a:noAutofit/>
          </a:bodyPr>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11"/>
          </p:nvPr>
        </p:nvSpPr>
        <p:spPr>
          <a:xfrm>
            <a:off x="822325" y="2043954"/>
            <a:ext cx="12985115" cy="2378143"/>
          </a:xfrm>
        </p:spPr>
        <p:txBody>
          <a:bodyPr numCol="2" spcCol="457200">
            <a:noAutofit/>
          </a:bodyPr>
          <a:lstStyle/>
          <a:p>
            <a:pPr lvl="0"/>
            <a:r>
              <a:rPr lang="en-US"/>
              <a:t>Click to edit Master text styles</a:t>
            </a:r>
          </a:p>
          <a:p>
            <a:pPr lvl="1"/>
            <a:r>
              <a:rPr lang="en-US"/>
              <a:t>Second level</a:t>
            </a:r>
          </a:p>
          <a:p>
            <a:pPr lvl="2"/>
            <a:r>
              <a:rPr lang="en-US"/>
              <a:t>Third level</a:t>
            </a:r>
          </a:p>
        </p:txBody>
      </p:sp>
      <p:sp>
        <p:nvSpPr>
          <p:cNvPr id="7"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2 Content Photo">
    <p:spTree>
      <p:nvGrpSpPr>
        <p:cNvPr id="1" name=""/>
        <p:cNvGrpSpPr/>
        <p:nvPr/>
      </p:nvGrpSpPr>
      <p:grpSpPr>
        <a:xfrm>
          <a:off x="0" y="0"/>
          <a:ext cx="0" cy="0"/>
          <a:chOff x="0" y="0"/>
          <a:chExt cx="0" cy="0"/>
        </a:xfrm>
      </p:grpSpPr>
      <p:sp>
        <p:nvSpPr>
          <p:cNvPr id="2" name="Title 1"/>
          <p:cNvSpPr>
            <a:spLocks noGrp="1"/>
          </p:cNvSpPr>
          <p:nvPr>
            <p:ph type="title"/>
          </p:nvPr>
        </p:nvSpPr>
        <p:spPr>
          <a:xfrm>
            <a:off x="822325" y="481832"/>
            <a:ext cx="12806792" cy="1358069"/>
          </a:xfrm>
        </p:spPr>
        <p:txBody>
          <a:bodyPr/>
          <a:lstStyle/>
          <a:p>
            <a:r>
              <a:rPr lang="en-US"/>
              <a:t>Click to edit Master title style</a:t>
            </a:r>
            <a:endParaRPr lang="en-US" dirty="0"/>
          </a:p>
        </p:txBody>
      </p:sp>
      <p:sp>
        <p:nvSpPr>
          <p:cNvPr id="5" name="Content Placeholder 4"/>
          <p:cNvSpPr>
            <a:spLocks noGrp="1"/>
          </p:cNvSpPr>
          <p:nvPr>
            <p:ph sz="quarter" idx="11"/>
          </p:nvPr>
        </p:nvSpPr>
        <p:spPr>
          <a:xfrm>
            <a:off x="822325" y="2043955"/>
            <a:ext cx="6241863" cy="5073650"/>
          </a:xfrm>
        </p:spPr>
        <p:txBody>
          <a:bodyPr numCol="1" spcCol="457200">
            <a:noAutofit/>
          </a:bodyPr>
          <a:lstStyle/>
          <a:p>
            <a:pPr lvl="0"/>
            <a:r>
              <a:rPr lang="en-US"/>
              <a:t>Click to edit Master text styles</a:t>
            </a:r>
          </a:p>
          <a:p>
            <a:pPr lvl="1"/>
            <a:r>
              <a:rPr lang="en-US"/>
              <a:t>Second level</a:t>
            </a:r>
          </a:p>
          <a:p>
            <a:pPr lvl="2"/>
            <a:r>
              <a:rPr lang="en-US"/>
              <a:t>Third level</a:t>
            </a:r>
          </a:p>
        </p:txBody>
      </p:sp>
      <p:sp>
        <p:nvSpPr>
          <p:cNvPr id="7" name="Picture Placeholder 6"/>
          <p:cNvSpPr>
            <a:spLocks noGrp="1"/>
          </p:cNvSpPr>
          <p:nvPr>
            <p:ph type="pic" sz="quarter" idx="13"/>
          </p:nvPr>
        </p:nvSpPr>
        <p:spPr>
          <a:xfrm>
            <a:off x="7554408" y="2043955"/>
            <a:ext cx="6253032" cy="5073650"/>
          </a:xfrm>
        </p:spPr>
        <p:txBody>
          <a:bodyPr>
            <a:noAutofit/>
          </a:bodyPr>
          <a:lstStyle>
            <a:lvl1pPr marL="0" indent="0">
              <a:buNone/>
              <a:defRPr b="0"/>
            </a:lvl1pPr>
          </a:lstStyle>
          <a:p>
            <a:r>
              <a:rPr lang="en-US" dirty="0"/>
              <a:t>Click icon to add picture</a:t>
            </a:r>
          </a:p>
        </p:txBody>
      </p:sp>
      <p:sp>
        <p:nvSpPr>
          <p:cNvPr id="6"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3"/>
          <p:cNvSpPr txBox="1">
            <a:spLocks/>
          </p:cNvSpPr>
          <p:nvPr userDrawn="1"/>
        </p:nvSpPr>
        <p:spPr>
          <a:xfrm>
            <a:off x="1164330" y="7623362"/>
            <a:ext cx="4554137" cy="358588"/>
          </a:xfrm>
          <a:prstGeom prst="rect">
            <a:avLst/>
          </a:prstGeom>
          <a:ln>
            <a:noFill/>
          </a:ln>
        </p:spPr>
        <p:txBody>
          <a:bodyPr vert="horz" lIns="0" tIns="0" rIns="0" bIns="0" rtlCol="0" anchor="b" anchorCtr="0">
            <a:noAutofit/>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548640" rtl="0" eaLnBrk="1" fontAlgn="auto" latinLnBrk="0" hangingPunct="1">
              <a:lnSpc>
                <a:spcPct val="100000"/>
              </a:lnSpc>
              <a:spcBef>
                <a:spcPts val="0"/>
              </a:spcBef>
              <a:spcAft>
                <a:spcPts val="0"/>
              </a:spcAft>
              <a:buClrTx/>
              <a:buSzTx/>
              <a:buFontTx/>
              <a:buNone/>
              <a:tabLst/>
              <a:defRPr/>
            </a:pPr>
            <a:r>
              <a:rPr lang="en-US" sz="1000" dirty="0">
                <a:solidFill>
                  <a:srgbClr val="768591"/>
                </a:solidFill>
              </a:rPr>
              <a:t>ICF proprietary and confidential. Do not copy, distribute, or disclose.</a:t>
            </a:r>
          </a:p>
        </p:txBody>
      </p:sp>
      <p:pic>
        <p:nvPicPr>
          <p:cNvPr id="8" name="Picture 7"/>
          <p:cNvPicPr>
            <a:picLocks noChangeAspect="1"/>
          </p:cNvPicPr>
          <p:nvPr userDrawn="1"/>
        </p:nvPicPr>
        <p:blipFill>
          <a:blip r:embed="rId45" cstate="email">
            <a:extLst>
              <a:ext uri="{28A0092B-C50C-407E-A947-70E740481C1C}">
                <a14:useLocalDpi xmlns:a14="http://schemas.microsoft.com/office/drawing/2010/main"/>
              </a:ext>
            </a:extLst>
          </a:blip>
          <a:stretch>
            <a:fillRect/>
          </a:stretch>
        </p:blipFill>
        <p:spPr>
          <a:xfrm>
            <a:off x="609600" y="7493698"/>
            <a:ext cx="729378" cy="583502"/>
          </a:xfrm>
          <a:prstGeom prst="rect">
            <a:avLst/>
          </a:prstGeom>
        </p:spPr>
      </p:pic>
      <p:sp>
        <p:nvSpPr>
          <p:cNvPr id="4" name="Title Placeholder 3"/>
          <p:cNvSpPr>
            <a:spLocks noGrp="1"/>
          </p:cNvSpPr>
          <p:nvPr>
            <p:ph type="title"/>
          </p:nvPr>
        </p:nvSpPr>
        <p:spPr>
          <a:xfrm>
            <a:off x="913402" y="481832"/>
            <a:ext cx="12806792" cy="135806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6" name="Text Placeholder 5"/>
          <p:cNvSpPr>
            <a:spLocks noGrp="1"/>
          </p:cNvSpPr>
          <p:nvPr>
            <p:ph type="body" idx="1"/>
          </p:nvPr>
        </p:nvSpPr>
        <p:spPr>
          <a:xfrm>
            <a:off x="918594" y="2068100"/>
            <a:ext cx="12801600" cy="52471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rot="16200000">
            <a:off x="7230900" y="-7230898"/>
            <a:ext cx="168602" cy="14630401"/>
            <a:chOff x="10871191" y="50800"/>
            <a:chExt cx="1320810" cy="6789336"/>
          </a:xfrm>
        </p:grpSpPr>
        <p:sp>
          <p:nvSpPr>
            <p:cNvPr id="10" name="Rectangle 9"/>
            <p:cNvSpPr/>
            <p:nvPr userDrawn="1"/>
          </p:nvSpPr>
          <p:spPr>
            <a:xfrm>
              <a:off x="10871200" y="50800"/>
              <a:ext cx="1320800" cy="8576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1" name="Rectangle 10"/>
            <p:cNvSpPr/>
            <p:nvPr userDrawn="1"/>
          </p:nvSpPr>
          <p:spPr>
            <a:xfrm>
              <a:off x="10871200" y="205179"/>
              <a:ext cx="1320800" cy="133268"/>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2" name="Rectangle 11"/>
            <p:cNvSpPr/>
            <p:nvPr userDrawn="1"/>
          </p:nvSpPr>
          <p:spPr>
            <a:xfrm>
              <a:off x="10871199" y="395185"/>
              <a:ext cx="1320802"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3" name="Rectangle 12"/>
            <p:cNvSpPr/>
            <p:nvPr userDrawn="1"/>
          </p:nvSpPr>
          <p:spPr>
            <a:xfrm>
              <a:off x="10873743" y="484251"/>
              <a:ext cx="1318258" cy="118372"/>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4" name="Rectangle 13"/>
            <p:cNvSpPr/>
            <p:nvPr userDrawn="1"/>
          </p:nvSpPr>
          <p:spPr>
            <a:xfrm>
              <a:off x="10871199" y="685010"/>
              <a:ext cx="1320802" cy="7490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5" name="Rectangle 14"/>
            <p:cNvSpPr/>
            <p:nvPr userDrawn="1"/>
          </p:nvSpPr>
          <p:spPr>
            <a:xfrm>
              <a:off x="10871199" y="822697"/>
              <a:ext cx="1320802" cy="129727"/>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6" name="Rectangle 15"/>
            <p:cNvSpPr/>
            <p:nvPr userDrawn="1"/>
          </p:nvSpPr>
          <p:spPr>
            <a:xfrm>
              <a:off x="10871199" y="1024580"/>
              <a:ext cx="1320802" cy="56632"/>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7" name="Rectangle 16"/>
            <p:cNvSpPr/>
            <p:nvPr userDrawn="1"/>
          </p:nvSpPr>
          <p:spPr>
            <a:xfrm>
              <a:off x="10873743" y="1124757"/>
              <a:ext cx="1318258" cy="64956"/>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8" name="Rectangle 17"/>
            <p:cNvSpPr/>
            <p:nvPr userDrawn="1"/>
          </p:nvSpPr>
          <p:spPr>
            <a:xfrm>
              <a:off x="10873743" y="1233058"/>
              <a:ext cx="1318258" cy="45719"/>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9" name="Rectangle 18"/>
            <p:cNvSpPr/>
            <p:nvPr userDrawn="1"/>
          </p:nvSpPr>
          <p:spPr>
            <a:xfrm>
              <a:off x="10871197" y="1363027"/>
              <a:ext cx="1320799" cy="5253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0" name="Rectangle 19"/>
            <p:cNvSpPr/>
            <p:nvPr userDrawn="1"/>
          </p:nvSpPr>
          <p:spPr>
            <a:xfrm>
              <a:off x="10871197" y="1487717"/>
              <a:ext cx="1320802" cy="160087"/>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1" name="Rectangle 20"/>
            <p:cNvSpPr/>
            <p:nvPr userDrawn="1"/>
          </p:nvSpPr>
          <p:spPr>
            <a:xfrm>
              <a:off x="10871194" y="1725221"/>
              <a:ext cx="1320804" cy="138828"/>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2" name="Rectangle 21"/>
            <p:cNvSpPr/>
            <p:nvPr userDrawn="1"/>
          </p:nvSpPr>
          <p:spPr>
            <a:xfrm>
              <a:off x="10871194" y="1898077"/>
              <a:ext cx="1320807"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3" name="Rectangle 22"/>
            <p:cNvSpPr/>
            <p:nvPr userDrawn="1"/>
          </p:nvSpPr>
          <p:spPr>
            <a:xfrm>
              <a:off x="10873743" y="1964907"/>
              <a:ext cx="1318258" cy="6449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4" name="Rectangle 23"/>
            <p:cNvSpPr/>
            <p:nvPr userDrawn="1"/>
          </p:nvSpPr>
          <p:spPr>
            <a:xfrm>
              <a:off x="10871194" y="2131854"/>
              <a:ext cx="1320807" cy="45719"/>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5" name="Rectangle 24"/>
            <p:cNvSpPr/>
            <p:nvPr userDrawn="1"/>
          </p:nvSpPr>
          <p:spPr>
            <a:xfrm>
              <a:off x="10871194" y="2250148"/>
              <a:ext cx="1320807" cy="123370"/>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6" name="Rectangle 25"/>
            <p:cNvSpPr/>
            <p:nvPr userDrawn="1"/>
          </p:nvSpPr>
          <p:spPr>
            <a:xfrm>
              <a:off x="10871195" y="2467741"/>
              <a:ext cx="1320806" cy="108746"/>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7" name="Rectangle 26"/>
            <p:cNvSpPr/>
            <p:nvPr userDrawn="1"/>
          </p:nvSpPr>
          <p:spPr>
            <a:xfrm>
              <a:off x="10871195" y="2675911"/>
              <a:ext cx="1320806" cy="45719"/>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8" name="Rectangle 27"/>
            <p:cNvSpPr/>
            <p:nvPr userDrawn="1"/>
          </p:nvSpPr>
          <p:spPr>
            <a:xfrm>
              <a:off x="10871195" y="2791611"/>
              <a:ext cx="1320806" cy="50647"/>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9" name="Rectangle 28"/>
            <p:cNvSpPr/>
            <p:nvPr userDrawn="1"/>
          </p:nvSpPr>
          <p:spPr>
            <a:xfrm>
              <a:off x="10871195" y="2929911"/>
              <a:ext cx="1320806" cy="108291"/>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0" name="Rectangle 29"/>
            <p:cNvSpPr/>
            <p:nvPr userDrawn="1"/>
          </p:nvSpPr>
          <p:spPr>
            <a:xfrm>
              <a:off x="10871195" y="3112136"/>
              <a:ext cx="1320806" cy="130540"/>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1" name="Rectangle 30"/>
            <p:cNvSpPr/>
            <p:nvPr userDrawn="1"/>
          </p:nvSpPr>
          <p:spPr>
            <a:xfrm>
              <a:off x="10871195" y="3353183"/>
              <a:ext cx="1320806"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2" name="Rectangle 31"/>
            <p:cNvSpPr/>
            <p:nvPr userDrawn="1"/>
          </p:nvSpPr>
          <p:spPr>
            <a:xfrm flipV="1">
              <a:off x="10871195" y="3482170"/>
              <a:ext cx="1320806" cy="45719"/>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3" name="Rectangle 32"/>
            <p:cNvSpPr/>
            <p:nvPr userDrawn="1"/>
          </p:nvSpPr>
          <p:spPr>
            <a:xfrm>
              <a:off x="10873735" y="3603376"/>
              <a:ext cx="1318263" cy="141984"/>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4" name="Rectangle 33"/>
            <p:cNvSpPr/>
            <p:nvPr userDrawn="1"/>
          </p:nvSpPr>
          <p:spPr>
            <a:xfrm flipV="1">
              <a:off x="10871195" y="3834539"/>
              <a:ext cx="1320806" cy="69170"/>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5" name="Rectangle 34"/>
            <p:cNvSpPr/>
            <p:nvPr userDrawn="1"/>
          </p:nvSpPr>
          <p:spPr>
            <a:xfrm>
              <a:off x="10871195" y="3948096"/>
              <a:ext cx="1320806" cy="9333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6" name="Rectangle 35"/>
            <p:cNvSpPr/>
            <p:nvPr userDrawn="1"/>
          </p:nvSpPr>
          <p:spPr>
            <a:xfrm>
              <a:off x="10871195" y="4121179"/>
              <a:ext cx="1320806"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7" name="Rectangle 36"/>
            <p:cNvSpPr/>
            <p:nvPr userDrawn="1"/>
          </p:nvSpPr>
          <p:spPr>
            <a:xfrm>
              <a:off x="10871194" y="4198524"/>
              <a:ext cx="1320807" cy="112454"/>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8" name="Rectangle 37"/>
            <p:cNvSpPr/>
            <p:nvPr userDrawn="1"/>
          </p:nvSpPr>
          <p:spPr>
            <a:xfrm>
              <a:off x="10871194" y="4345006"/>
              <a:ext cx="1320804" cy="143201"/>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9" name="Rectangle 38"/>
            <p:cNvSpPr/>
            <p:nvPr userDrawn="1"/>
          </p:nvSpPr>
          <p:spPr>
            <a:xfrm>
              <a:off x="10871194" y="4567954"/>
              <a:ext cx="1320807" cy="7531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0" name="Rectangle 39"/>
            <p:cNvSpPr/>
            <p:nvPr userDrawn="1"/>
          </p:nvSpPr>
          <p:spPr>
            <a:xfrm>
              <a:off x="10871193" y="4706046"/>
              <a:ext cx="1320808"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1" name="Rectangle 40"/>
            <p:cNvSpPr/>
            <p:nvPr userDrawn="1"/>
          </p:nvSpPr>
          <p:spPr>
            <a:xfrm>
              <a:off x="10871194" y="4789199"/>
              <a:ext cx="1320807" cy="65623"/>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2" name="Rectangle 41"/>
            <p:cNvSpPr/>
            <p:nvPr userDrawn="1"/>
          </p:nvSpPr>
          <p:spPr>
            <a:xfrm flipV="1">
              <a:off x="10871191" y="4934568"/>
              <a:ext cx="1320804" cy="50823"/>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3" name="Rectangle 42"/>
            <p:cNvSpPr/>
            <p:nvPr userDrawn="1"/>
          </p:nvSpPr>
          <p:spPr>
            <a:xfrm>
              <a:off x="10873740" y="5014315"/>
              <a:ext cx="1318258" cy="152493"/>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4" name="Rectangle 43"/>
            <p:cNvSpPr/>
            <p:nvPr userDrawn="1"/>
          </p:nvSpPr>
          <p:spPr>
            <a:xfrm>
              <a:off x="10871191" y="5202387"/>
              <a:ext cx="1320810" cy="5998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5" name="Rectangle 44"/>
            <p:cNvSpPr/>
            <p:nvPr userDrawn="1"/>
          </p:nvSpPr>
          <p:spPr>
            <a:xfrm>
              <a:off x="10871200" y="5521910"/>
              <a:ext cx="1320800"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6" name="Rectangle 45"/>
            <p:cNvSpPr/>
            <p:nvPr userDrawn="1"/>
          </p:nvSpPr>
          <p:spPr>
            <a:xfrm>
              <a:off x="11121081" y="5603971"/>
              <a:ext cx="1070918" cy="170753"/>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7" name="Rectangle 46"/>
            <p:cNvSpPr/>
            <p:nvPr userDrawn="1"/>
          </p:nvSpPr>
          <p:spPr>
            <a:xfrm>
              <a:off x="10871191" y="5837507"/>
              <a:ext cx="1320810" cy="84922"/>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8" name="Rectangle 47"/>
            <p:cNvSpPr/>
            <p:nvPr userDrawn="1"/>
          </p:nvSpPr>
          <p:spPr>
            <a:xfrm>
              <a:off x="10871191" y="5351430"/>
              <a:ext cx="1320807" cy="85255"/>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9" name="Rectangle 48"/>
            <p:cNvSpPr/>
            <p:nvPr userDrawn="1"/>
          </p:nvSpPr>
          <p:spPr>
            <a:xfrm>
              <a:off x="10948086" y="6009918"/>
              <a:ext cx="1243913" cy="120465"/>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0" name="Rectangle 49"/>
            <p:cNvSpPr/>
            <p:nvPr userDrawn="1"/>
          </p:nvSpPr>
          <p:spPr>
            <a:xfrm flipV="1">
              <a:off x="11186984" y="6186816"/>
              <a:ext cx="1005015" cy="45719"/>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1" name="Rectangle 50"/>
            <p:cNvSpPr/>
            <p:nvPr userDrawn="1"/>
          </p:nvSpPr>
          <p:spPr>
            <a:xfrm>
              <a:off x="11335265" y="6316718"/>
              <a:ext cx="856736" cy="120742"/>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2" name="Rectangle 51"/>
            <p:cNvSpPr/>
            <p:nvPr userDrawn="1"/>
          </p:nvSpPr>
          <p:spPr>
            <a:xfrm>
              <a:off x="11458832" y="6485760"/>
              <a:ext cx="733168" cy="111658"/>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3" name="Rectangle 52"/>
            <p:cNvSpPr/>
            <p:nvPr userDrawn="1"/>
          </p:nvSpPr>
          <p:spPr>
            <a:xfrm>
              <a:off x="11598876" y="6635685"/>
              <a:ext cx="593123" cy="120465"/>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4" name="Rectangle 53"/>
            <p:cNvSpPr/>
            <p:nvPr userDrawn="1"/>
          </p:nvSpPr>
          <p:spPr>
            <a:xfrm>
              <a:off x="11664778" y="6794417"/>
              <a:ext cx="527222"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grpSp>
      <p:sp>
        <p:nvSpPr>
          <p:cNvPr id="2"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7"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359952169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67" r:id="rId4"/>
    <p:sldLayoutId id="2147483814" r:id="rId5"/>
    <p:sldLayoutId id="2147483815" r:id="rId6"/>
    <p:sldLayoutId id="2147483768" r:id="rId7"/>
    <p:sldLayoutId id="2147483780" r:id="rId8"/>
    <p:sldLayoutId id="2147483769" r:id="rId9"/>
    <p:sldLayoutId id="2147483825" r:id="rId10"/>
    <p:sldLayoutId id="2147483772" r:id="rId11"/>
    <p:sldLayoutId id="2147483773" r:id="rId12"/>
    <p:sldLayoutId id="2147483777" r:id="rId13"/>
    <p:sldLayoutId id="2147483775" r:id="rId14"/>
    <p:sldLayoutId id="2147483774" r:id="rId15"/>
    <p:sldLayoutId id="2147483788" r:id="rId16"/>
    <p:sldLayoutId id="2147483776" r:id="rId17"/>
    <p:sldLayoutId id="2147483789" r:id="rId18"/>
    <p:sldLayoutId id="2147483819" r:id="rId19"/>
    <p:sldLayoutId id="2147483807" r:id="rId20"/>
    <p:sldLayoutId id="2147483810" r:id="rId21"/>
    <p:sldLayoutId id="2147483811" r:id="rId22"/>
    <p:sldLayoutId id="2147483812" r:id="rId23"/>
    <p:sldLayoutId id="2147483823" r:id="rId24"/>
    <p:sldLayoutId id="2147483822" r:id="rId25"/>
    <p:sldLayoutId id="2147483818" r:id="rId26"/>
    <p:sldLayoutId id="2147483821" r:id="rId27"/>
    <p:sldLayoutId id="2147483820" r:id="rId28"/>
    <p:sldLayoutId id="2147483813" r:id="rId29"/>
    <p:sldLayoutId id="2147483808" r:id="rId30"/>
    <p:sldLayoutId id="2147483809" r:id="rId31"/>
    <p:sldLayoutId id="2147483770" r:id="rId32"/>
    <p:sldLayoutId id="2147483771" r:id="rId33"/>
    <p:sldLayoutId id="2147483824" r:id="rId34"/>
    <p:sldLayoutId id="2147483766" r:id="rId35"/>
    <p:sldLayoutId id="2147483778" r:id="rId36"/>
    <p:sldLayoutId id="2147483806" r:id="rId37"/>
    <p:sldLayoutId id="2147483759" r:id="rId38"/>
    <p:sldLayoutId id="2147483816" r:id="rId39"/>
    <p:sldLayoutId id="2147483790" r:id="rId40"/>
    <p:sldLayoutId id="2147483826" r:id="rId41"/>
    <p:sldLayoutId id="2147483791" r:id="rId42"/>
    <p:sldLayoutId id="2147483792" r:id="rId43"/>
  </p:sldLayoutIdLst>
  <p:hf hdr="0" dt="0"/>
  <p:txStyles>
    <p:titleStyle>
      <a:lvl1pPr algn="l" defTabSz="548640" rtl="0" eaLnBrk="1" latinLnBrk="0" hangingPunct="1">
        <a:lnSpc>
          <a:spcPct val="90000"/>
        </a:lnSpc>
        <a:spcBef>
          <a:spcPct val="0"/>
        </a:spcBef>
        <a:buNone/>
        <a:defRPr sz="4800" b="1" kern="1200">
          <a:solidFill>
            <a:srgbClr val="768591"/>
          </a:solidFill>
          <a:latin typeface="+mj-lt"/>
          <a:ea typeface="+mj-ea"/>
          <a:cs typeface="+mj-cs"/>
        </a:defRPr>
      </a:lvl1pPr>
    </p:titleStyle>
    <p:bodyStyle>
      <a:lvl1pPr marL="228600" indent="-228600" algn="l" defTabSz="548640" rtl="0" eaLnBrk="1" latinLnBrk="0" hangingPunct="1">
        <a:lnSpc>
          <a:spcPct val="100000"/>
        </a:lnSpc>
        <a:spcBef>
          <a:spcPts val="200"/>
        </a:spcBef>
        <a:spcAft>
          <a:spcPts val="200"/>
        </a:spcAft>
        <a:buClr>
          <a:schemeClr val="tx2"/>
        </a:buClr>
        <a:buFont typeface="Wingdings" charset="2"/>
        <a:buChar char="§"/>
        <a:tabLst/>
        <a:defRPr sz="2800" b="1" kern="1200" baseline="0">
          <a:solidFill>
            <a:srgbClr val="768591"/>
          </a:solidFill>
          <a:latin typeface="+mn-lt"/>
          <a:ea typeface="+mn-ea"/>
          <a:cs typeface="+mn-cs"/>
        </a:defRPr>
      </a:lvl1pPr>
      <a:lvl2pPr marL="457200" indent="-228600" algn="l" defTabSz="548640" rtl="0" eaLnBrk="1" latinLnBrk="0" hangingPunct="1">
        <a:lnSpc>
          <a:spcPct val="100000"/>
        </a:lnSpc>
        <a:spcBef>
          <a:spcPts val="200"/>
        </a:spcBef>
        <a:spcAft>
          <a:spcPts val="200"/>
        </a:spcAft>
        <a:buClr>
          <a:srgbClr val="EB095F"/>
        </a:buClr>
        <a:buFont typeface="Wingdings" charset="2"/>
        <a:buChar char="§"/>
        <a:tabLst/>
        <a:defRPr sz="2000" kern="1200" baseline="0">
          <a:solidFill>
            <a:srgbClr val="768591"/>
          </a:solidFill>
          <a:latin typeface="Arial" charset="0"/>
          <a:ea typeface="+mn-ea"/>
          <a:cs typeface="+mn-cs"/>
        </a:defRPr>
      </a:lvl2pPr>
      <a:lvl3pPr marL="685800" indent="-228600" algn="l" defTabSz="550546" rtl="0" eaLnBrk="1" latinLnBrk="0" hangingPunct="1">
        <a:lnSpc>
          <a:spcPct val="100000"/>
        </a:lnSpc>
        <a:spcBef>
          <a:spcPts val="200"/>
        </a:spcBef>
        <a:spcAft>
          <a:spcPts val="200"/>
        </a:spcAft>
        <a:buClr>
          <a:srgbClr val="EB095F"/>
        </a:buClr>
        <a:buFont typeface="Lucida Grande"/>
        <a:buChar char="–"/>
        <a:defRPr sz="2000" kern="1200" baseline="0">
          <a:solidFill>
            <a:srgbClr val="768591"/>
          </a:solidFill>
          <a:latin typeface="+mn-lt"/>
          <a:ea typeface="+mn-ea"/>
          <a:cs typeface="+mn-cs"/>
        </a:defRPr>
      </a:lvl3pPr>
      <a:lvl4pPr marL="914400" indent="-228600" algn="l" defTabSz="548640" rtl="0" eaLnBrk="1" latinLnBrk="0" hangingPunct="1">
        <a:lnSpc>
          <a:spcPct val="100000"/>
        </a:lnSpc>
        <a:spcBef>
          <a:spcPts val="200"/>
        </a:spcBef>
        <a:spcAft>
          <a:spcPts val="200"/>
        </a:spcAft>
        <a:buClr>
          <a:schemeClr val="tx2"/>
        </a:buClr>
        <a:buFont typeface="Arial"/>
        <a:buChar char="•"/>
        <a:tabLst/>
        <a:defRPr sz="1800" kern="1200">
          <a:solidFill>
            <a:srgbClr val="768591"/>
          </a:solidFill>
          <a:latin typeface="+mn-lt"/>
          <a:ea typeface="+mn-ea"/>
          <a:cs typeface="+mn-cs"/>
        </a:defRPr>
      </a:lvl4pPr>
      <a:lvl5pPr marL="1143000" indent="-228600" algn="l" defTabSz="548640" rtl="0" eaLnBrk="1" latinLnBrk="0" hangingPunct="1">
        <a:lnSpc>
          <a:spcPct val="100000"/>
        </a:lnSpc>
        <a:spcBef>
          <a:spcPts val="200"/>
        </a:spcBef>
        <a:spcAft>
          <a:spcPts val="200"/>
        </a:spcAft>
        <a:buClr>
          <a:schemeClr val="tx2"/>
        </a:buClr>
        <a:buFont typeface="Arial" charset="0"/>
        <a:buChar char="•"/>
        <a:defRPr sz="1800" kern="1200" baseline="0">
          <a:solidFill>
            <a:srgbClr val="76859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4 October 2017</a:t>
            </a:r>
          </a:p>
        </p:txBody>
      </p:sp>
      <p:sp>
        <p:nvSpPr>
          <p:cNvPr id="4" name="Title 3"/>
          <p:cNvSpPr>
            <a:spLocks noGrp="1"/>
          </p:cNvSpPr>
          <p:nvPr>
            <p:ph type="title"/>
          </p:nvPr>
        </p:nvSpPr>
        <p:spPr/>
        <p:txBody>
          <a:bodyPr/>
          <a:lstStyle/>
          <a:p>
            <a:r>
              <a:rPr lang="en-US" dirty="0"/>
              <a:t>DCFPC Food Study Presentation </a:t>
            </a:r>
          </a:p>
        </p:txBody>
      </p:sp>
      <p:sp>
        <p:nvSpPr>
          <p:cNvPr id="5" name="Text Placeholder 4"/>
          <p:cNvSpPr>
            <a:spLocks noGrp="1"/>
          </p:cNvSpPr>
          <p:nvPr>
            <p:ph type="body" sz="quarter" idx="12"/>
          </p:nvPr>
        </p:nvSpPr>
        <p:spPr>
          <a:xfrm>
            <a:off x="6411432" y="6112814"/>
            <a:ext cx="7285165" cy="861091"/>
          </a:xfrm>
        </p:spPr>
        <p:txBody>
          <a:bodyPr/>
          <a:lstStyle/>
          <a:p>
            <a:r>
              <a:rPr lang="en-US" dirty="0"/>
              <a:t>Dominic Modicamore</a:t>
            </a:r>
          </a:p>
          <a:p>
            <a:r>
              <a:rPr lang="en-US" dirty="0"/>
              <a:t> </a:t>
            </a:r>
          </a:p>
        </p:txBody>
      </p:sp>
      <p:sp>
        <p:nvSpPr>
          <p:cNvPr id="6" name="Text Placeholder 5"/>
          <p:cNvSpPr>
            <a:spLocks noGrp="1"/>
          </p:cNvSpPr>
          <p:nvPr>
            <p:ph type="body" sz="quarter" idx="13"/>
          </p:nvPr>
        </p:nvSpPr>
        <p:spPr>
          <a:xfrm>
            <a:off x="6435029" y="6539866"/>
            <a:ext cx="7293556" cy="434040"/>
          </a:xfrm>
        </p:spPr>
        <p:txBody>
          <a:bodyPr/>
          <a:lstStyle/>
          <a:p>
            <a:r>
              <a:rPr lang="en-US" sz="2400" b="1" dirty="0"/>
              <a:t>Tracy Jefferson</a:t>
            </a:r>
          </a:p>
          <a:p>
            <a:endParaRPr lang="en-US" dirty="0"/>
          </a:p>
        </p:txBody>
      </p:sp>
    </p:spTree>
    <p:extLst>
      <p:ext uri="{BB962C8B-B14F-4D97-AF65-F5344CB8AC3E}">
        <p14:creationId xmlns:p14="http://schemas.microsoft.com/office/powerpoint/2010/main" val="959518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72" y="0"/>
            <a:ext cx="12984480" cy="858635"/>
          </a:xfrm>
        </p:spPr>
        <p:txBody>
          <a:bodyPr/>
          <a:lstStyle/>
          <a:p>
            <a:r>
              <a:rPr lang="en-US" sz="3600" dirty="0"/>
              <a:t>Food Service and Drinking Places</a:t>
            </a:r>
          </a:p>
        </p:txBody>
      </p:sp>
      <p:sp>
        <p:nvSpPr>
          <p:cNvPr id="24" name="Footer Placeholder 23"/>
          <p:cNvSpPr>
            <a:spLocks noGrp="1"/>
          </p:cNvSpPr>
          <p:nvPr>
            <p:ph type="ftr" sz="quarter" idx="3"/>
          </p:nvPr>
        </p:nvSpPr>
        <p:spPr/>
        <p:txBody>
          <a:bodyPr/>
          <a:lstStyle/>
          <a:p>
            <a:r>
              <a:rPr lang="en-US" dirty="0">
                <a:solidFill>
                  <a:srgbClr val="000000">
                    <a:tint val="75000"/>
                  </a:srgbClr>
                </a:solidFill>
              </a:rPr>
              <a:t>DCFPC Meeting 10/4/2017</a:t>
            </a:r>
          </a:p>
          <a:p>
            <a:endParaRPr lang="en-US" dirty="0">
              <a:solidFill>
                <a:srgbClr val="000000">
                  <a:tint val="75000"/>
                </a:srgbClr>
              </a:solidFill>
            </a:endParaRPr>
          </a:p>
        </p:txBody>
      </p:sp>
      <p:sp>
        <p:nvSpPr>
          <p:cNvPr id="25" name="Slide Number Placeholder 24"/>
          <p:cNvSpPr>
            <a:spLocks noGrp="1"/>
          </p:cNvSpPr>
          <p:nvPr>
            <p:ph type="sldNum" sz="quarter" idx="4"/>
          </p:nvPr>
        </p:nvSpPr>
        <p:spPr/>
        <p:txBody>
          <a:bodyPr/>
          <a:lstStyle/>
          <a:p>
            <a:fld id="{11EC18AE-5831-5845-B137-5B56E031790C}" type="slidenum">
              <a:rPr lang="en-US" smtClean="0">
                <a:solidFill>
                  <a:srgbClr val="000000">
                    <a:tint val="75000"/>
                  </a:srgbClr>
                </a:solidFill>
              </a:rPr>
              <a:pPr/>
              <a:t>10</a:t>
            </a:fld>
            <a:endParaRPr lang="en-US" dirty="0">
              <a:solidFill>
                <a:srgbClr val="000000">
                  <a:tint val="75000"/>
                </a:srgbClr>
              </a:solidFill>
            </a:endParaRPr>
          </a:p>
        </p:txBody>
      </p:sp>
      <p:sp>
        <p:nvSpPr>
          <p:cNvPr id="5" name="TextBox 4"/>
          <p:cNvSpPr txBox="1"/>
          <p:nvPr/>
        </p:nvSpPr>
        <p:spPr>
          <a:xfrm>
            <a:off x="382385" y="4934958"/>
            <a:ext cx="13425055" cy="2590094"/>
          </a:xfrm>
          <a:prstGeom prst="rect">
            <a:avLst/>
          </a:prstGeom>
        </p:spPr>
        <p:txBody>
          <a:bodyPr wrap="square" lIns="0" tIns="0" rIns="0" bIns="0" rtlCol="0">
            <a:noAutofit/>
          </a:bodyPr>
          <a:lstStyle/>
          <a:p>
            <a:pPr marL="342900" indent="-342900">
              <a:spcBef>
                <a:spcPts val="1200"/>
              </a:spcBef>
              <a:buFont typeface="Wingdings" panose="05000000000000000000" pitchFamily="2" charset="2"/>
              <a:buChar char="q"/>
            </a:pPr>
            <a:r>
              <a:rPr lang="en-US" sz="1800" dirty="0">
                <a:solidFill>
                  <a:srgbClr val="000000"/>
                </a:solidFill>
              </a:rPr>
              <a:t>Food and drinking places, DC’s largest food economy sector, has also experienced significant growth in the city over the past 15 years, almost doubling the number of workers during this time period.  The employment data clearly shows the rapid growth in restaurants (full-service and limited-service), drinking places, and food trucks. </a:t>
            </a:r>
          </a:p>
          <a:p>
            <a:pPr marL="342900" indent="-342900">
              <a:spcBef>
                <a:spcPts val="1200"/>
              </a:spcBef>
              <a:buFont typeface="Wingdings" panose="05000000000000000000" pitchFamily="2" charset="2"/>
              <a:buChar char="q"/>
            </a:pPr>
            <a:r>
              <a:rPr lang="en-US" sz="1800" dirty="0">
                <a:solidFill>
                  <a:srgbClr val="000000"/>
                </a:solidFill>
              </a:rPr>
              <a:t>Full-service restaurants is by far the largest sector in the food service industry in DC and has led the overall growth in number of workers, adding over 13,400 workers in just 15 years. The growth in this sector has been most prominent in the past 5 years, when DC added 6,000 workers in full-service restaurants in that time period.  </a:t>
            </a:r>
          </a:p>
          <a:p>
            <a:pPr marL="342900" indent="-342900">
              <a:spcBef>
                <a:spcPts val="1200"/>
              </a:spcBef>
              <a:buFont typeface="Wingdings" panose="05000000000000000000" pitchFamily="2" charset="2"/>
              <a:buChar char="q"/>
            </a:pPr>
            <a:r>
              <a:rPr lang="en-US" sz="1800" dirty="0">
                <a:solidFill>
                  <a:srgbClr val="000000"/>
                </a:solidFill>
              </a:rPr>
              <a:t>Limited-services restaurants have grown at a slightly faster pace than full-service, however, represent a significantly smaller number of workers.  DC has been a leader in the fast casual concept, being home to a number of new start-ups in this category, many of which have expanded regionally and nationally.   </a:t>
            </a:r>
          </a:p>
        </p:txBody>
      </p:sp>
      <p:graphicFrame>
        <p:nvGraphicFramePr>
          <p:cNvPr id="3" name="Table 2"/>
          <p:cNvGraphicFramePr>
            <a:graphicFrameLocks noGrp="1"/>
          </p:cNvGraphicFramePr>
          <p:nvPr>
            <p:extLst>
              <p:ext uri="{D42A27DB-BD31-4B8C-83A1-F6EECF244321}">
                <p14:modId xmlns:p14="http://schemas.microsoft.com/office/powerpoint/2010/main" val="1258502185"/>
              </p:ext>
            </p:extLst>
          </p:nvPr>
        </p:nvGraphicFramePr>
        <p:xfrm>
          <a:off x="382385" y="665017"/>
          <a:ext cx="14119170" cy="4197928"/>
        </p:xfrm>
        <a:graphic>
          <a:graphicData uri="http://schemas.openxmlformats.org/drawingml/2006/table">
            <a:tbl>
              <a:tblPr/>
              <a:tblGrid>
                <a:gridCol w="914400">
                  <a:extLst>
                    <a:ext uri="{9D8B030D-6E8A-4147-A177-3AD203B41FA5}">
                      <a16:colId xmlns:a16="http://schemas.microsoft.com/office/drawing/2014/main" val="20000"/>
                    </a:ext>
                  </a:extLst>
                </a:gridCol>
                <a:gridCol w="5605970">
                  <a:extLst>
                    <a:ext uri="{9D8B030D-6E8A-4147-A177-3AD203B41FA5}">
                      <a16:colId xmlns:a16="http://schemas.microsoft.com/office/drawing/2014/main" val="20001"/>
                    </a:ext>
                  </a:extLst>
                </a:gridCol>
                <a:gridCol w="1327302">
                  <a:extLst>
                    <a:ext uri="{9D8B030D-6E8A-4147-A177-3AD203B41FA5}">
                      <a16:colId xmlns:a16="http://schemas.microsoft.com/office/drawing/2014/main" val="20002"/>
                    </a:ext>
                  </a:extLst>
                </a:gridCol>
                <a:gridCol w="1344963">
                  <a:extLst>
                    <a:ext uri="{9D8B030D-6E8A-4147-A177-3AD203B41FA5}">
                      <a16:colId xmlns:a16="http://schemas.microsoft.com/office/drawing/2014/main" val="20003"/>
                    </a:ext>
                  </a:extLst>
                </a:gridCol>
                <a:gridCol w="1376005">
                  <a:extLst>
                    <a:ext uri="{9D8B030D-6E8A-4147-A177-3AD203B41FA5}">
                      <a16:colId xmlns:a16="http://schemas.microsoft.com/office/drawing/2014/main" val="20004"/>
                    </a:ext>
                  </a:extLst>
                </a:gridCol>
                <a:gridCol w="1390709">
                  <a:extLst>
                    <a:ext uri="{9D8B030D-6E8A-4147-A177-3AD203B41FA5}">
                      <a16:colId xmlns:a16="http://schemas.microsoft.com/office/drawing/2014/main" val="20005"/>
                    </a:ext>
                  </a:extLst>
                </a:gridCol>
                <a:gridCol w="1097980">
                  <a:extLst>
                    <a:ext uri="{9D8B030D-6E8A-4147-A177-3AD203B41FA5}">
                      <a16:colId xmlns:a16="http://schemas.microsoft.com/office/drawing/2014/main" val="20006"/>
                    </a:ext>
                  </a:extLst>
                </a:gridCol>
                <a:gridCol w="1061841">
                  <a:extLst>
                    <a:ext uri="{9D8B030D-6E8A-4147-A177-3AD203B41FA5}">
                      <a16:colId xmlns:a16="http://schemas.microsoft.com/office/drawing/2014/main" val="20007"/>
                    </a:ext>
                  </a:extLst>
                </a:gridCol>
              </a:tblGrid>
              <a:tr h="805815">
                <a:tc>
                  <a:txBody>
                    <a:bodyPr/>
                    <a:lstStyle/>
                    <a:p>
                      <a:pPr algn="l" fontAlgn="b"/>
                      <a:r>
                        <a:rPr lang="en-US" sz="1800" b="1" i="0" u="none" strike="noStrike" dirty="0">
                          <a:solidFill>
                            <a:srgbClr val="000000"/>
                          </a:solidFill>
                          <a:effectLst/>
                          <a:latin typeface="Calibri" panose="020F0502020204030204" pitchFamily="34" charset="0"/>
                        </a:rPr>
                        <a:t>NAICS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800" b="1" i="0" u="none" strike="noStrike" dirty="0">
                          <a:solidFill>
                            <a:srgbClr val="000000"/>
                          </a:solidFill>
                          <a:effectLst/>
                          <a:latin typeface="Calibri" panose="020F0502020204030204" pitchFamily="34" charset="0"/>
                        </a:rPr>
                        <a:t>Industry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marL="0" marR="0" indent="0" algn="r" defTabSz="54864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Employment</a:t>
                      </a:r>
                    </a:p>
                    <a:p>
                      <a:pPr algn="r" fontAlgn="b"/>
                      <a:r>
                        <a:rPr lang="en-US" sz="1800" b="1" i="0" u="none" strike="noStrike" dirty="0">
                          <a:solidFill>
                            <a:srgbClr val="000000"/>
                          </a:solidFill>
                          <a:effectLst/>
                          <a:latin typeface="Calibri" panose="020F0502020204030204" pitchFamily="34" charset="0"/>
                        </a:rPr>
                        <a:t>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marL="0" marR="0" indent="0" algn="r" defTabSz="54864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Employment</a:t>
                      </a:r>
                    </a:p>
                    <a:p>
                      <a:pPr algn="r" fontAlgn="b"/>
                      <a:r>
                        <a:rPr lang="en-US" sz="1800" b="1" i="0" u="none" strike="noStrike" dirty="0">
                          <a:solidFill>
                            <a:srgbClr val="000000"/>
                          </a:solidFill>
                          <a:effectLst/>
                          <a:latin typeface="Calibri" panose="020F0502020204030204" pitchFamily="34" charset="0"/>
                        </a:rPr>
                        <a:t>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marL="0" marR="0" indent="0" algn="r" defTabSz="54864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Employment</a:t>
                      </a:r>
                    </a:p>
                    <a:p>
                      <a:pPr algn="r" fontAlgn="b"/>
                      <a:r>
                        <a:rPr lang="en-US" sz="1800" b="1" i="0" u="none" strike="noStrike" dirty="0">
                          <a:solidFill>
                            <a:srgbClr val="000000"/>
                          </a:solidFill>
                          <a:effectLst/>
                          <a:latin typeface="Calibri" panose="020F0502020204030204" pitchFamily="34" charset="0"/>
                        </a:rPr>
                        <a:t>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marL="0" marR="0" indent="0" algn="r" defTabSz="54864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Employment</a:t>
                      </a:r>
                    </a:p>
                    <a:p>
                      <a:pPr algn="r" fontAlgn="b"/>
                      <a:r>
                        <a:rPr lang="en-US" sz="1800" b="1" i="0" u="none" strike="noStrike" dirty="0">
                          <a:solidFill>
                            <a:srgbClr val="000000"/>
                          </a:solidFill>
                          <a:effectLst/>
                          <a:latin typeface="Calibri" panose="020F0502020204030204" pitchFamily="34" charset="0"/>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marL="0" marR="0" indent="0" algn="l" defTabSz="54864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Change</a:t>
                      </a:r>
                    </a:p>
                    <a:p>
                      <a:pPr algn="l" fontAlgn="b"/>
                      <a:r>
                        <a:rPr lang="en-US" sz="1800" b="1" i="0" u="none" strike="noStrike" dirty="0">
                          <a:solidFill>
                            <a:srgbClr val="000000"/>
                          </a:solidFill>
                          <a:effectLst/>
                          <a:latin typeface="Calibri" panose="020F0502020204030204" pitchFamily="34" charset="0"/>
                        </a:rPr>
                        <a:t>2001-2016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marL="0" marR="0" indent="0" algn="l" defTabSz="54864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Percent Change</a:t>
                      </a:r>
                    </a:p>
                    <a:p>
                      <a:pPr algn="l" fontAlgn="b"/>
                      <a:r>
                        <a:rPr lang="en-US" sz="1800" b="1" i="0" u="none" strike="noStrike" dirty="0">
                          <a:solidFill>
                            <a:srgbClr val="000000"/>
                          </a:solidFill>
                          <a:effectLst/>
                          <a:latin typeface="Calibri" panose="020F0502020204030204" pitchFamily="34" charset="0"/>
                        </a:rPr>
                        <a:t>2001-2016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0"/>
                  </a:ext>
                </a:extLst>
              </a:tr>
              <a:tr h="537210">
                <a:tc>
                  <a:txBody>
                    <a:bodyPr/>
                    <a:lstStyle/>
                    <a:p>
                      <a:pPr algn="l" fontAlgn="b"/>
                      <a:r>
                        <a:rPr lang="en-US" sz="1800" b="1" i="0" u="none" strike="noStrike" dirty="0">
                          <a:solidFill>
                            <a:srgbClr val="000000"/>
                          </a:solidFill>
                          <a:effectLst/>
                          <a:latin typeface="Calibri" panose="020F0502020204030204" pitchFamily="34" charset="0"/>
                        </a:rPr>
                        <a:t>722, 551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en-US" sz="1800" b="1" i="0" u="none" strike="noStrike" dirty="0">
                          <a:solidFill>
                            <a:srgbClr val="000000"/>
                          </a:solidFill>
                          <a:effectLst/>
                          <a:latin typeface="Calibri" panose="020F0502020204030204" pitchFamily="34" charset="0"/>
                        </a:rPr>
                        <a:t>Food services and drinking places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r" fontAlgn="b"/>
                      <a:r>
                        <a:rPr lang="en-US" sz="1800" b="1" i="0" u="none" strike="noStrike" dirty="0">
                          <a:solidFill>
                            <a:srgbClr val="000000"/>
                          </a:solidFill>
                          <a:effectLst/>
                          <a:latin typeface="Calibri" panose="020F0502020204030204" pitchFamily="34" charset="0"/>
                        </a:rPr>
                        <a:t>                  29,761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r" fontAlgn="b"/>
                      <a:r>
                        <a:rPr lang="en-US" sz="1800" b="1" i="0" u="none" strike="noStrike" dirty="0">
                          <a:solidFill>
                            <a:srgbClr val="000000"/>
                          </a:solidFill>
                          <a:effectLst/>
                          <a:latin typeface="Calibri" panose="020F0502020204030204" pitchFamily="34" charset="0"/>
                        </a:rPr>
                        <a:t>                34,284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r" fontAlgn="b"/>
                      <a:r>
                        <a:rPr lang="en-US" sz="1800" b="1" i="0" u="none" strike="noStrike" dirty="0">
                          <a:solidFill>
                            <a:srgbClr val="000000"/>
                          </a:solidFill>
                          <a:effectLst/>
                          <a:latin typeface="Calibri" panose="020F0502020204030204" pitchFamily="34" charset="0"/>
                        </a:rPr>
                        <a:t>                     42,004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r" fontAlgn="b"/>
                      <a:r>
                        <a:rPr lang="en-US" sz="1800" b="1" i="0" u="none" strike="noStrike" dirty="0">
                          <a:solidFill>
                            <a:srgbClr val="000000"/>
                          </a:solidFill>
                          <a:effectLst/>
                          <a:latin typeface="Calibri" panose="020F0502020204030204" pitchFamily="34" charset="0"/>
                        </a:rPr>
                        <a:t>                53,813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r" fontAlgn="b"/>
                      <a:r>
                        <a:rPr lang="en-US" sz="1800" b="1" i="0" u="none" strike="noStrike" dirty="0">
                          <a:solidFill>
                            <a:srgbClr val="000000"/>
                          </a:solidFill>
                          <a:effectLst/>
                          <a:latin typeface="Calibri" panose="020F0502020204030204" pitchFamily="34" charset="0"/>
                        </a:rPr>
                        <a:t>                24,052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r" fontAlgn="b"/>
                      <a:r>
                        <a:rPr lang="en-US" sz="1800" b="1" i="0" u="none" strike="noStrike" dirty="0">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10001"/>
                  </a:ext>
                </a:extLst>
              </a:tr>
              <a:tr h="268605">
                <a:tc>
                  <a:txBody>
                    <a:bodyPr/>
                    <a:lstStyle/>
                    <a:p>
                      <a:pPr algn="l" fontAlgn="b"/>
                      <a:r>
                        <a:rPr lang="en-US" sz="1800" b="0" i="0" u="none" strike="noStrike" dirty="0">
                          <a:solidFill>
                            <a:srgbClr val="000000"/>
                          </a:solidFill>
                          <a:effectLst/>
                          <a:latin typeface="Calibri" panose="020F0502020204030204" pitchFamily="34" charset="0"/>
                        </a:rPr>
                        <a:t>722310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0" i="0" u="none" strike="noStrike" dirty="0">
                          <a:solidFill>
                            <a:srgbClr val="000000"/>
                          </a:solidFill>
                          <a:effectLst/>
                          <a:latin typeface="Calibri" panose="020F0502020204030204" pitchFamily="34" charset="0"/>
                        </a:rPr>
                        <a:t>Food service contractors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3,661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3,650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3,550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5,025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1,364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68605">
                <a:tc>
                  <a:txBody>
                    <a:bodyPr/>
                    <a:lstStyle/>
                    <a:p>
                      <a:pPr algn="l" fontAlgn="b"/>
                      <a:r>
                        <a:rPr lang="en-US" sz="1800" b="0" i="0" u="none" strike="noStrike" dirty="0">
                          <a:solidFill>
                            <a:srgbClr val="000000"/>
                          </a:solidFill>
                          <a:effectLst/>
                          <a:latin typeface="Calibri" panose="020F0502020204030204" pitchFamily="34" charset="0"/>
                        </a:rPr>
                        <a:t>722320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Caterers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1,954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1,972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2,344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7448">
                <a:tc>
                  <a:txBody>
                    <a:bodyPr/>
                    <a:lstStyle/>
                    <a:p>
                      <a:pPr algn="l" fontAlgn="b"/>
                      <a:r>
                        <a:rPr lang="en-US" sz="1800" b="0" i="0" u="none" strike="noStrike" dirty="0">
                          <a:solidFill>
                            <a:srgbClr val="000000"/>
                          </a:solidFill>
                          <a:effectLst/>
                          <a:latin typeface="Calibri" panose="020F0502020204030204" pitchFamily="34" charset="0"/>
                        </a:rPr>
                        <a:t>722330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0" i="0" u="none" strike="noStrike" dirty="0">
                          <a:solidFill>
                            <a:srgbClr val="000000"/>
                          </a:solidFill>
                          <a:effectLst/>
                          <a:latin typeface="Calibri" panose="020F0502020204030204" pitchFamily="34" charset="0"/>
                        </a:rPr>
                        <a:t>Mobile food services (includes food trucks)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205%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68605">
                <a:tc>
                  <a:txBody>
                    <a:bodyPr/>
                    <a:lstStyle/>
                    <a:p>
                      <a:pPr algn="l" fontAlgn="b"/>
                      <a:r>
                        <a:rPr lang="en-US" sz="1800" b="0" i="0" u="none" strike="noStrike" dirty="0">
                          <a:solidFill>
                            <a:srgbClr val="000000"/>
                          </a:solidFill>
                          <a:effectLst/>
                          <a:latin typeface="Calibri" panose="020F0502020204030204" pitchFamily="34" charset="0"/>
                        </a:rPr>
                        <a:t>722410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0" i="0" u="none" strike="noStrike" dirty="0">
                          <a:solidFill>
                            <a:srgbClr val="000000"/>
                          </a:solidFill>
                          <a:effectLst/>
                          <a:latin typeface="Calibri" panose="020F0502020204030204" pitchFamily="34" charset="0"/>
                        </a:rPr>
                        <a:t>Drinking places, alcoholic beverages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1,106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1,242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1,861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2,498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1,392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126%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68605">
                <a:tc>
                  <a:txBody>
                    <a:bodyPr/>
                    <a:lstStyle/>
                    <a:p>
                      <a:pPr algn="l" fontAlgn="b"/>
                      <a:r>
                        <a:rPr lang="en-US" sz="1800" b="0" i="0" u="none" strike="noStrike" dirty="0">
                          <a:solidFill>
                            <a:srgbClr val="000000"/>
                          </a:solidFill>
                          <a:effectLst/>
                          <a:latin typeface="Calibri" panose="020F0502020204030204" pitchFamily="34" charset="0"/>
                        </a:rPr>
                        <a:t>722511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0" i="0" u="none" strike="noStrike" dirty="0">
                          <a:solidFill>
                            <a:srgbClr val="000000"/>
                          </a:solidFill>
                          <a:effectLst/>
                          <a:latin typeface="Calibri" panose="020F0502020204030204" pitchFamily="34" charset="0"/>
                        </a:rPr>
                        <a:t>Full-service restaurants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14,385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17,153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21,499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27,804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13,419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93%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68605">
                <a:tc>
                  <a:txBody>
                    <a:bodyPr/>
                    <a:lstStyle/>
                    <a:p>
                      <a:pPr algn="l" fontAlgn="b"/>
                      <a:r>
                        <a:rPr lang="en-US" sz="1800" b="0" i="0" u="none" strike="noStrike" dirty="0">
                          <a:solidFill>
                            <a:srgbClr val="000000"/>
                          </a:solidFill>
                          <a:effectLst/>
                          <a:latin typeface="Calibri" panose="020F0502020204030204" pitchFamily="34" charset="0"/>
                        </a:rPr>
                        <a:t>722513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0" i="0" u="none" strike="noStrike" dirty="0">
                          <a:solidFill>
                            <a:srgbClr val="000000"/>
                          </a:solidFill>
                          <a:effectLst/>
                          <a:latin typeface="Calibri" panose="020F0502020204030204" pitchFamily="34" charset="0"/>
                        </a:rPr>
                        <a:t>Limited-service restaurants (includes fast casual)</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6,019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7,462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10,043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12,945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6,925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Calibri" panose="020F0502020204030204" pitchFamily="34" charset="0"/>
                        </a:rPr>
                        <a:t>115%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68605">
                <a:tc>
                  <a:txBody>
                    <a:bodyPr/>
                    <a:lstStyle/>
                    <a:p>
                      <a:pPr algn="l" fontAlgn="b"/>
                      <a:r>
                        <a:rPr lang="en-US" sz="1800" b="0" i="0" u="none" strike="noStrike" dirty="0">
                          <a:solidFill>
                            <a:srgbClr val="000000"/>
                          </a:solidFill>
                          <a:effectLst/>
                          <a:latin typeface="Calibri" panose="020F0502020204030204" pitchFamily="34" charset="0"/>
                        </a:rPr>
                        <a:t>722514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Cafeterias, grill buffets, and buffets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381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737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8605">
                <a:tc>
                  <a:txBody>
                    <a:bodyPr/>
                    <a:lstStyle/>
                    <a:p>
                      <a:pPr algn="l" fontAlgn="b"/>
                      <a:r>
                        <a:rPr lang="en-US" sz="1800" b="0" i="0" u="none" strike="noStrike" dirty="0">
                          <a:solidFill>
                            <a:srgbClr val="000000"/>
                          </a:solidFill>
                          <a:effectLst/>
                          <a:latin typeface="Calibri" panose="020F0502020204030204" pitchFamily="34" charset="0"/>
                        </a:rPr>
                        <a:t>722515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Snack and nonalcoholic beverage bars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1,933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1,809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1,902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2,374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8605">
                <a:tc>
                  <a:txBody>
                    <a:bodyPr/>
                    <a:lstStyle/>
                    <a:p>
                      <a:pPr algn="l" fontAlgn="b"/>
                      <a:r>
                        <a:rPr lang="en-US" sz="1800" b="0" i="0" u="none" strike="noStrike" dirty="0">
                          <a:solidFill>
                            <a:srgbClr val="000000"/>
                          </a:solidFill>
                          <a:effectLst/>
                          <a:latin typeface="Calibri" panose="020F0502020204030204" pitchFamily="34" charset="0"/>
                        </a:rPr>
                        <a:t>624210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Community food services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8605">
                <a:tc>
                  <a:txBody>
                    <a:bodyPr/>
                    <a:lstStyle/>
                    <a:p>
                      <a:pPr algn="l" fontAlgn="b"/>
                      <a:r>
                        <a:rPr lang="en-US" sz="1800" b="0" i="0" u="none" strike="noStrike" dirty="0">
                          <a:solidFill>
                            <a:srgbClr val="000000"/>
                          </a:solidFill>
                          <a:effectLst/>
                          <a:latin typeface="Calibri" panose="020F0502020204030204" pitchFamily="34" charset="0"/>
                        </a:rPr>
                        <a:t>551114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Managing offices (Restaurant groups)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r>
                        <a:rPr lang="en-US" sz="1800" b="1" i="0" u="none" strike="noStrike" dirty="0">
                          <a:solidFill>
                            <a:srgbClr val="000000"/>
                          </a:solidFill>
                          <a:effectLst/>
                          <a:latin typeface="Calibri" panose="020F0502020204030204" pitchFamily="34" charset="0"/>
                        </a:rPr>
                        <a:t> Data from DC Licenses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195988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5146"/>
            <a:ext cx="12984480" cy="858635"/>
          </a:xfrm>
        </p:spPr>
        <p:txBody>
          <a:bodyPr/>
          <a:lstStyle/>
          <a:p>
            <a:r>
              <a:rPr lang="en-US" sz="3600" dirty="0"/>
              <a:t>Next Steps</a:t>
            </a:r>
          </a:p>
        </p:txBody>
      </p:sp>
      <p:sp>
        <p:nvSpPr>
          <p:cNvPr id="24" name="Footer Placeholder 23"/>
          <p:cNvSpPr>
            <a:spLocks noGrp="1"/>
          </p:cNvSpPr>
          <p:nvPr>
            <p:ph type="ftr" sz="quarter" idx="3"/>
          </p:nvPr>
        </p:nvSpPr>
        <p:spPr/>
        <p:txBody>
          <a:bodyPr/>
          <a:lstStyle/>
          <a:p>
            <a:r>
              <a:rPr lang="en-US" dirty="0">
                <a:solidFill>
                  <a:srgbClr val="000000">
                    <a:tint val="75000"/>
                  </a:srgbClr>
                </a:solidFill>
              </a:rPr>
              <a:t>DCFPC Meeting 10/4/2017</a:t>
            </a:r>
          </a:p>
          <a:p>
            <a:endParaRPr lang="en-US" dirty="0">
              <a:solidFill>
                <a:srgbClr val="000000">
                  <a:tint val="75000"/>
                </a:srgbClr>
              </a:solidFill>
            </a:endParaRPr>
          </a:p>
        </p:txBody>
      </p:sp>
      <p:sp>
        <p:nvSpPr>
          <p:cNvPr id="25" name="Slide Number Placeholder 24"/>
          <p:cNvSpPr>
            <a:spLocks noGrp="1"/>
          </p:cNvSpPr>
          <p:nvPr>
            <p:ph type="sldNum" sz="quarter" idx="4"/>
          </p:nvPr>
        </p:nvSpPr>
        <p:spPr/>
        <p:txBody>
          <a:bodyPr/>
          <a:lstStyle/>
          <a:p>
            <a:fld id="{11EC18AE-5831-5845-B137-5B56E031790C}" type="slidenum">
              <a:rPr lang="en-US" smtClean="0">
                <a:solidFill>
                  <a:srgbClr val="000000">
                    <a:tint val="75000"/>
                  </a:srgbClr>
                </a:solidFill>
              </a:rPr>
              <a:pPr/>
              <a:t>11</a:t>
            </a:fld>
            <a:endParaRPr lang="en-US" dirty="0">
              <a:solidFill>
                <a:srgbClr val="000000">
                  <a:tint val="75000"/>
                </a:srgbClr>
              </a:solidFill>
            </a:endParaRPr>
          </a:p>
        </p:txBody>
      </p:sp>
      <p:sp>
        <p:nvSpPr>
          <p:cNvPr id="6" name="TextBox 5"/>
          <p:cNvSpPr txBox="1"/>
          <p:nvPr/>
        </p:nvSpPr>
        <p:spPr>
          <a:xfrm>
            <a:off x="266700" y="1163780"/>
            <a:ext cx="13811251" cy="5675169"/>
          </a:xfrm>
          <a:prstGeom prst="rect">
            <a:avLst/>
          </a:prstGeom>
        </p:spPr>
        <p:txBody>
          <a:bodyPr wrap="square" lIns="0" tIns="0" rIns="0" bIns="0" rtlCol="0">
            <a:noAutofit/>
          </a:bodyPr>
          <a:lstStyle/>
          <a:p>
            <a:pPr>
              <a:spcBef>
                <a:spcPts val="1200"/>
              </a:spcBef>
              <a:spcAft>
                <a:spcPts val="0"/>
              </a:spcAft>
            </a:pPr>
            <a:r>
              <a:rPr lang="en-US" sz="2200" b="1" dirty="0"/>
              <a:t>Economic Impact Analysis</a:t>
            </a:r>
          </a:p>
          <a:p>
            <a:pPr marL="342900" indent="-342900">
              <a:spcBef>
                <a:spcPts val="1200"/>
              </a:spcBef>
              <a:spcAft>
                <a:spcPts val="0"/>
              </a:spcAft>
              <a:buFont typeface="Wingdings" panose="05000000000000000000" pitchFamily="2" charset="2"/>
              <a:buChar char="q"/>
            </a:pPr>
            <a:r>
              <a:rPr lang="en-US" sz="2200" dirty="0"/>
              <a:t>Complete data collection for remaining direct food subsectors and tier two sectors. </a:t>
            </a:r>
          </a:p>
          <a:p>
            <a:pPr marL="342900" indent="-342900">
              <a:spcBef>
                <a:spcPts val="1200"/>
              </a:spcBef>
              <a:spcAft>
                <a:spcPts val="0"/>
              </a:spcAft>
              <a:buFont typeface="Wingdings" panose="05000000000000000000" pitchFamily="2" charset="2"/>
              <a:buChar char="q"/>
            </a:pPr>
            <a:r>
              <a:rPr lang="en-US" sz="2200" dirty="0"/>
              <a:t>Develop inputs for economic model </a:t>
            </a:r>
          </a:p>
          <a:p>
            <a:pPr marL="342900" indent="-342900">
              <a:spcBef>
                <a:spcPts val="1200"/>
              </a:spcBef>
              <a:spcAft>
                <a:spcPts val="0"/>
              </a:spcAft>
              <a:buFont typeface="Wingdings" panose="05000000000000000000" pitchFamily="2" charset="2"/>
              <a:buChar char="q"/>
            </a:pPr>
            <a:r>
              <a:rPr lang="en-US" sz="2200" dirty="0"/>
              <a:t>Run model to estimate the economic and fiscal impact of the DC food economy and regional</a:t>
            </a:r>
          </a:p>
          <a:p>
            <a:pPr marL="342900" indent="-342900">
              <a:spcBef>
                <a:spcPts val="1200"/>
              </a:spcBef>
              <a:spcAft>
                <a:spcPts val="0"/>
              </a:spcAft>
              <a:buFont typeface="Wingdings" panose="05000000000000000000" pitchFamily="2" charset="2"/>
              <a:buChar char="q"/>
            </a:pPr>
            <a:r>
              <a:rPr lang="en-US" sz="2200" dirty="0"/>
              <a:t>Identify key findings and opportunities for growth  </a:t>
            </a:r>
          </a:p>
          <a:p>
            <a:pPr>
              <a:spcBef>
                <a:spcPts val="1200"/>
              </a:spcBef>
              <a:spcAft>
                <a:spcPts val="0"/>
              </a:spcAft>
            </a:pPr>
            <a:endParaRPr lang="en-US" sz="2200" dirty="0">
              <a:solidFill>
                <a:srgbClr val="768591"/>
              </a:solidFill>
            </a:endParaRPr>
          </a:p>
          <a:p>
            <a:pPr>
              <a:spcBef>
                <a:spcPts val="1200"/>
              </a:spcBef>
              <a:spcAft>
                <a:spcPts val="0"/>
              </a:spcAft>
            </a:pPr>
            <a:r>
              <a:rPr lang="en-US" sz="2200" b="1" dirty="0"/>
              <a:t>Interviews and Surveys </a:t>
            </a:r>
          </a:p>
          <a:p>
            <a:pPr marL="342900" indent="-342900">
              <a:spcBef>
                <a:spcPts val="1200"/>
              </a:spcBef>
              <a:spcAft>
                <a:spcPts val="0"/>
              </a:spcAft>
              <a:buFont typeface="Wingdings" panose="05000000000000000000" pitchFamily="2" charset="2"/>
              <a:buChar char="q"/>
            </a:pPr>
            <a:r>
              <a:rPr lang="en-US" sz="2200" dirty="0"/>
              <a:t>Finalize questions for interviews and surveys</a:t>
            </a:r>
          </a:p>
          <a:p>
            <a:pPr marL="342900" indent="-342900">
              <a:spcBef>
                <a:spcPts val="1200"/>
              </a:spcBef>
              <a:spcAft>
                <a:spcPts val="0"/>
              </a:spcAft>
              <a:buFont typeface="Wingdings" panose="05000000000000000000" pitchFamily="2" charset="2"/>
              <a:buChar char="q"/>
            </a:pPr>
            <a:r>
              <a:rPr lang="en-US" sz="2200" dirty="0"/>
              <a:t>Schedule and conduct interviews and surveys </a:t>
            </a:r>
          </a:p>
          <a:p>
            <a:pPr marL="342900" indent="-342900">
              <a:spcBef>
                <a:spcPts val="1200"/>
              </a:spcBef>
              <a:spcAft>
                <a:spcPts val="0"/>
              </a:spcAft>
              <a:buFont typeface="Wingdings" panose="05000000000000000000" pitchFamily="2" charset="2"/>
              <a:buChar char="q"/>
            </a:pPr>
            <a:r>
              <a:rPr lang="en-US" sz="2200" dirty="0"/>
              <a:t>Code and analyze interview/survey results </a:t>
            </a:r>
          </a:p>
          <a:p>
            <a:pPr marL="342900" indent="-342900">
              <a:spcBef>
                <a:spcPts val="1200"/>
              </a:spcBef>
              <a:spcAft>
                <a:spcPts val="0"/>
              </a:spcAft>
              <a:buFont typeface="Wingdings" panose="05000000000000000000" pitchFamily="2" charset="2"/>
              <a:buChar char="q"/>
            </a:pPr>
            <a:r>
              <a:rPr lang="en-US" sz="2200" dirty="0"/>
              <a:t>Develop a report if key findings </a:t>
            </a:r>
          </a:p>
        </p:txBody>
      </p:sp>
    </p:spTree>
    <p:extLst>
      <p:ext uri="{BB962C8B-B14F-4D97-AF65-F5344CB8AC3E}">
        <p14:creationId xmlns:p14="http://schemas.microsoft.com/office/powerpoint/2010/main" val="2746706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5146"/>
            <a:ext cx="12984480" cy="858635"/>
          </a:xfrm>
        </p:spPr>
        <p:txBody>
          <a:bodyPr/>
          <a:lstStyle/>
          <a:p>
            <a:r>
              <a:rPr lang="en-US" sz="3600" dirty="0"/>
              <a:t>Outline </a:t>
            </a:r>
          </a:p>
        </p:txBody>
      </p:sp>
      <p:sp>
        <p:nvSpPr>
          <p:cNvPr id="24" name="Footer Placeholder 23"/>
          <p:cNvSpPr>
            <a:spLocks noGrp="1"/>
          </p:cNvSpPr>
          <p:nvPr>
            <p:ph type="ftr" sz="quarter" idx="3"/>
          </p:nvPr>
        </p:nvSpPr>
        <p:spPr/>
        <p:txBody>
          <a:bodyPr/>
          <a:lstStyle/>
          <a:p>
            <a:r>
              <a:rPr lang="en-US" dirty="0">
                <a:solidFill>
                  <a:srgbClr val="000000">
                    <a:tint val="75000"/>
                  </a:srgbClr>
                </a:solidFill>
              </a:rPr>
              <a:t>DCFPC Meeting 10/4/2017</a:t>
            </a:r>
          </a:p>
        </p:txBody>
      </p:sp>
      <p:sp>
        <p:nvSpPr>
          <p:cNvPr id="25" name="Slide Number Placeholder 24"/>
          <p:cNvSpPr>
            <a:spLocks noGrp="1"/>
          </p:cNvSpPr>
          <p:nvPr>
            <p:ph type="sldNum" sz="quarter" idx="4"/>
          </p:nvPr>
        </p:nvSpPr>
        <p:spPr/>
        <p:txBody>
          <a:bodyPr/>
          <a:lstStyle/>
          <a:p>
            <a:fld id="{11EC18AE-5831-5845-B137-5B56E031790C}" type="slidenum">
              <a:rPr lang="en-US" smtClean="0">
                <a:solidFill>
                  <a:srgbClr val="000000">
                    <a:tint val="75000"/>
                  </a:srgbClr>
                </a:solidFill>
              </a:rPr>
              <a:pPr/>
              <a:t>2</a:t>
            </a:fld>
            <a:endParaRPr lang="en-US" dirty="0">
              <a:solidFill>
                <a:srgbClr val="000000">
                  <a:tint val="75000"/>
                </a:srgbClr>
              </a:solidFill>
            </a:endParaRPr>
          </a:p>
        </p:txBody>
      </p:sp>
      <p:sp>
        <p:nvSpPr>
          <p:cNvPr id="6" name="TextBox 5"/>
          <p:cNvSpPr txBox="1"/>
          <p:nvPr/>
        </p:nvSpPr>
        <p:spPr>
          <a:xfrm>
            <a:off x="822960" y="1163781"/>
            <a:ext cx="12492990" cy="4227369"/>
          </a:xfrm>
          <a:prstGeom prst="rect">
            <a:avLst/>
          </a:prstGeom>
        </p:spPr>
        <p:txBody>
          <a:bodyPr wrap="square" lIns="0" tIns="0" rIns="0" bIns="0" rtlCol="0">
            <a:noAutofit/>
          </a:bodyPr>
          <a:lstStyle/>
          <a:p>
            <a:pPr marL="0" indent="0" algn="ctr">
              <a:spcBef>
                <a:spcPts val="1200"/>
              </a:spcBef>
              <a:spcAft>
                <a:spcPts val="0"/>
              </a:spcAft>
              <a:buNone/>
            </a:pPr>
            <a:endParaRPr lang="en-US" sz="2200" dirty="0">
              <a:solidFill>
                <a:srgbClr val="768591"/>
              </a:solidFill>
            </a:endParaRPr>
          </a:p>
        </p:txBody>
      </p:sp>
      <p:sp>
        <p:nvSpPr>
          <p:cNvPr id="7" name="TextBox 6"/>
          <p:cNvSpPr txBox="1"/>
          <p:nvPr/>
        </p:nvSpPr>
        <p:spPr>
          <a:xfrm>
            <a:off x="822960" y="1887681"/>
            <a:ext cx="11102340" cy="3903519"/>
          </a:xfrm>
          <a:prstGeom prst="rect">
            <a:avLst/>
          </a:prstGeom>
        </p:spPr>
        <p:txBody>
          <a:bodyPr wrap="square" lIns="0" tIns="0" rIns="0" bIns="0" rtlCol="0">
            <a:noAutofit/>
          </a:bodyPr>
          <a:lstStyle/>
          <a:p>
            <a:pPr marL="457200" indent="-457200">
              <a:spcBef>
                <a:spcPts val="1200"/>
              </a:spcBef>
              <a:spcAft>
                <a:spcPts val="0"/>
              </a:spcAft>
              <a:buFont typeface="+mj-lt"/>
              <a:buAutoNum type="arabicPeriod"/>
            </a:pPr>
            <a:r>
              <a:rPr lang="en-US" sz="2200" dirty="0"/>
              <a:t>Overview of work plan and tasks</a:t>
            </a:r>
          </a:p>
          <a:p>
            <a:pPr marL="1005840" lvl="1" indent="-457200">
              <a:spcBef>
                <a:spcPts val="1200"/>
              </a:spcBef>
              <a:buFont typeface="Wingdings" panose="05000000000000000000" pitchFamily="2" charset="2"/>
              <a:buChar char="§"/>
            </a:pPr>
            <a:r>
              <a:rPr lang="en-US" sz="2200" dirty="0"/>
              <a:t>Where are we now</a:t>
            </a:r>
          </a:p>
          <a:p>
            <a:pPr marL="1005840" lvl="1" indent="-457200">
              <a:spcBef>
                <a:spcPts val="1200"/>
              </a:spcBef>
              <a:buFont typeface="Wingdings" panose="05000000000000000000" pitchFamily="2" charset="2"/>
              <a:buChar char="§"/>
            </a:pPr>
            <a:r>
              <a:rPr lang="en-US" sz="2200" dirty="0"/>
              <a:t>Future tasks</a:t>
            </a:r>
          </a:p>
          <a:p>
            <a:pPr marL="457200" indent="-457200">
              <a:spcBef>
                <a:spcPts val="1200"/>
              </a:spcBef>
              <a:spcAft>
                <a:spcPts val="0"/>
              </a:spcAft>
              <a:buFont typeface="+mj-lt"/>
              <a:buAutoNum type="arabicPeriod"/>
            </a:pPr>
            <a:r>
              <a:rPr lang="en-US" sz="2200" dirty="0"/>
              <a:t>Direct food industry employment trends in DC by sector 2011-2016</a:t>
            </a:r>
          </a:p>
          <a:p>
            <a:pPr marL="1005840" lvl="1" indent="-457200">
              <a:spcBef>
                <a:spcPts val="1200"/>
              </a:spcBef>
              <a:buFont typeface="Wingdings" panose="05000000000000000000" pitchFamily="2" charset="2"/>
              <a:buChar char="§"/>
            </a:pPr>
            <a:r>
              <a:rPr lang="en-US" sz="2200" dirty="0"/>
              <a:t>Identifying emerging growth sectors </a:t>
            </a:r>
          </a:p>
          <a:p>
            <a:pPr marL="457200" indent="-457200">
              <a:spcBef>
                <a:spcPts val="1200"/>
              </a:spcBef>
              <a:spcAft>
                <a:spcPts val="0"/>
              </a:spcAft>
              <a:buFont typeface="+mj-lt"/>
              <a:buAutoNum type="arabicPeriod"/>
            </a:pPr>
            <a:r>
              <a:rPr lang="en-US" sz="2200" dirty="0"/>
              <a:t>Next steps</a:t>
            </a:r>
          </a:p>
        </p:txBody>
      </p:sp>
    </p:spTree>
    <p:extLst>
      <p:ext uri="{BB962C8B-B14F-4D97-AF65-F5344CB8AC3E}">
        <p14:creationId xmlns:p14="http://schemas.microsoft.com/office/powerpoint/2010/main" val="407951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5146"/>
            <a:ext cx="12984480" cy="858635"/>
          </a:xfrm>
        </p:spPr>
        <p:txBody>
          <a:bodyPr/>
          <a:lstStyle/>
          <a:p>
            <a:r>
              <a:rPr lang="en-US" sz="3600" dirty="0"/>
              <a:t>DC Food Policy Project Work Plan / Tasks</a:t>
            </a:r>
          </a:p>
        </p:txBody>
      </p:sp>
      <p:sp>
        <p:nvSpPr>
          <p:cNvPr id="24" name="Footer Placeholder 23"/>
          <p:cNvSpPr>
            <a:spLocks noGrp="1"/>
          </p:cNvSpPr>
          <p:nvPr>
            <p:ph type="ftr" sz="quarter" idx="3"/>
          </p:nvPr>
        </p:nvSpPr>
        <p:spPr/>
        <p:txBody>
          <a:bodyPr/>
          <a:lstStyle/>
          <a:p>
            <a:r>
              <a:rPr lang="en-US" dirty="0">
                <a:solidFill>
                  <a:srgbClr val="000000">
                    <a:tint val="75000"/>
                  </a:srgbClr>
                </a:solidFill>
              </a:rPr>
              <a:t>DCFPC Meeting 10/4/2017</a:t>
            </a:r>
          </a:p>
          <a:p>
            <a:endParaRPr lang="en-US" dirty="0">
              <a:solidFill>
                <a:srgbClr val="000000">
                  <a:tint val="75000"/>
                </a:srgbClr>
              </a:solidFill>
            </a:endParaRPr>
          </a:p>
        </p:txBody>
      </p:sp>
      <p:sp>
        <p:nvSpPr>
          <p:cNvPr id="25" name="Slide Number Placeholder 24"/>
          <p:cNvSpPr>
            <a:spLocks noGrp="1"/>
          </p:cNvSpPr>
          <p:nvPr>
            <p:ph type="sldNum" sz="quarter" idx="4"/>
          </p:nvPr>
        </p:nvSpPr>
        <p:spPr/>
        <p:txBody>
          <a:bodyPr/>
          <a:lstStyle/>
          <a:p>
            <a:fld id="{11EC18AE-5831-5845-B137-5B56E031790C}" type="slidenum">
              <a:rPr lang="en-US" smtClean="0">
                <a:solidFill>
                  <a:srgbClr val="000000">
                    <a:tint val="75000"/>
                  </a:srgbClr>
                </a:solidFill>
              </a:rPr>
              <a:pPr/>
              <a:t>3</a:t>
            </a:fld>
            <a:endParaRPr lang="en-US" dirty="0">
              <a:solidFill>
                <a:srgbClr val="000000">
                  <a:tint val="75000"/>
                </a:srgb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39167723"/>
              </p:ext>
            </p:extLst>
          </p:nvPr>
        </p:nvGraphicFramePr>
        <p:xfrm>
          <a:off x="438150" y="992337"/>
          <a:ext cx="13735050" cy="6411074"/>
        </p:xfrm>
        <a:graphic>
          <a:graphicData uri="http://schemas.openxmlformats.org/drawingml/2006/table">
            <a:tbl>
              <a:tblPr/>
              <a:tblGrid>
                <a:gridCol w="13735050">
                  <a:extLst>
                    <a:ext uri="{9D8B030D-6E8A-4147-A177-3AD203B41FA5}">
                      <a16:colId xmlns:a16="http://schemas.microsoft.com/office/drawing/2014/main" val="20000"/>
                    </a:ext>
                  </a:extLst>
                </a:gridCol>
              </a:tblGrid>
              <a:tr h="290638">
                <a:tc>
                  <a:txBody>
                    <a:bodyPr/>
                    <a:lstStyle/>
                    <a:p>
                      <a:pPr algn="l" fontAlgn="b"/>
                      <a:r>
                        <a:rPr lang="en-US" sz="1800" b="1" i="0" u="none" strike="noStrike" dirty="0">
                          <a:solidFill>
                            <a:srgbClr val="000000"/>
                          </a:solidFill>
                          <a:effectLst/>
                          <a:latin typeface="Calibri" panose="020F0502020204030204" pitchFamily="34" charset="0"/>
                        </a:rPr>
                        <a:t>Task 1: Project Kickoff &amp; Task 1: Review of Existing Economic Data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00"/>
                  </a:ext>
                </a:extLst>
              </a:tr>
              <a:tr h="357708">
                <a:tc>
                  <a:txBody>
                    <a:bodyPr/>
                    <a:lstStyle/>
                    <a:p>
                      <a:pPr algn="l" fontAlgn="b"/>
                      <a:r>
                        <a:rPr lang="en-US" sz="1800" b="0" i="0" u="none" strike="noStrike">
                          <a:solidFill>
                            <a:srgbClr val="000000"/>
                          </a:solidFill>
                          <a:effectLst/>
                          <a:latin typeface="Calibri" panose="020F0502020204030204" pitchFamily="34" charset="0"/>
                        </a:rPr>
                        <a:t>Draft Methodology sections of Tasks 1 and 2.1 along with schedule for data analysis and the timeline for the entire study and strategy development.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0638">
                <a:tc>
                  <a:txBody>
                    <a:bodyPr/>
                    <a:lstStyle/>
                    <a:p>
                      <a:pPr algn="l" fontAlgn="b"/>
                      <a:r>
                        <a:rPr lang="en-US" sz="1800" b="0" i="0" u="none" strike="noStrike">
                          <a:solidFill>
                            <a:srgbClr val="000000"/>
                          </a:solidFill>
                          <a:effectLst/>
                          <a:latin typeface="Calibri" panose="020F0502020204030204" pitchFamily="34" charset="0"/>
                        </a:rPr>
                        <a:t>Draft list of NAICS industry sector codes and associated data to be included in the analysis.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0638">
                <a:tc>
                  <a:txBody>
                    <a:bodyPr/>
                    <a:lstStyle/>
                    <a:p>
                      <a:pPr algn="l" fontAlgn="b"/>
                      <a:r>
                        <a:rPr lang="en-US" sz="1800" b="0" i="0" u="none" strike="noStrike">
                          <a:solidFill>
                            <a:srgbClr val="000000"/>
                          </a:solidFill>
                          <a:effectLst/>
                          <a:latin typeface="Calibri" panose="020F0502020204030204" pitchFamily="34" charset="0"/>
                        </a:rPr>
                        <a:t>Review and validate DCOP’s background food economic data and identify any additional data needed for further analysis.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0638">
                <a:tc>
                  <a:txBody>
                    <a:bodyPr/>
                    <a:lstStyle/>
                    <a:p>
                      <a:pPr algn="l" fontAlgn="b"/>
                      <a:r>
                        <a:rPr lang="en-US" sz="1800" b="1" i="0" u="none" strike="noStrike">
                          <a:solidFill>
                            <a:srgbClr val="000000"/>
                          </a:solidFill>
                          <a:effectLst/>
                          <a:latin typeface="Calibri" panose="020F0502020204030204" pitchFamily="34" charset="0"/>
                        </a:rPr>
                        <a:t>Task 2: Washington DC Food Industry Cluster – Analysis of Trends and economic and fiscal Impact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0004"/>
                  </a:ext>
                </a:extLst>
              </a:tr>
              <a:tr h="547741">
                <a:tc>
                  <a:txBody>
                    <a:bodyPr/>
                    <a:lstStyle/>
                    <a:p>
                      <a:pPr algn="l" fontAlgn="b"/>
                      <a:r>
                        <a:rPr lang="en-US" sz="1800" b="0" i="0" u="none" strike="noStrike" dirty="0">
                          <a:solidFill>
                            <a:schemeClr val="tx1"/>
                          </a:solidFill>
                          <a:effectLst/>
                          <a:latin typeface="Calibri" panose="020F0502020204030204" pitchFamily="34" charset="0"/>
                        </a:rPr>
                        <a:t>Collect data, analyze trends</a:t>
                      </a:r>
                      <a:r>
                        <a:rPr lang="en-US" sz="1800" b="0" i="0" u="none" strike="noStrike" dirty="0">
                          <a:solidFill>
                            <a:srgbClr val="000000"/>
                          </a:solidFill>
                          <a:effectLst/>
                          <a:latin typeface="Calibri" panose="020F0502020204030204" pitchFamily="34" charset="0"/>
                        </a:rPr>
                        <a:t>, run economic model, and draft findings for the economic and fiscal benefits associated with the local food economy in DC and the region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90638">
                <a:tc>
                  <a:txBody>
                    <a:bodyPr/>
                    <a:lstStyle/>
                    <a:p>
                      <a:pPr algn="l" fontAlgn="b"/>
                      <a:r>
                        <a:rPr lang="en-US" sz="1800" b="1" i="0" u="none" strike="noStrike">
                          <a:solidFill>
                            <a:srgbClr val="000000"/>
                          </a:solidFill>
                          <a:effectLst/>
                          <a:latin typeface="Calibri" panose="020F0502020204030204" pitchFamily="34" charset="0"/>
                        </a:rPr>
                        <a:t>Task 3: Surveys &amp; Interviews with DC Food Industry Cluster Businesses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0006"/>
                  </a:ext>
                </a:extLst>
              </a:tr>
              <a:tr h="290638">
                <a:tc>
                  <a:txBody>
                    <a:bodyPr/>
                    <a:lstStyle/>
                    <a:p>
                      <a:pPr algn="l" fontAlgn="b"/>
                      <a:r>
                        <a:rPr lang="en-US" sz="1800" b="0" i="0" u="none" strike="noStrike" dirty="0">
                          <a:solidFill>
                            <a:srgbClr val="000000"/>
                          </a:solidFill>
                          <a:effectLst/>
                          <a:latin typeface="Calibri" panose="020F0502020204030204" pitchFamily="34" charset="0"/>
                        </a:rPr>
                        <a:t>Receive DCFPC recommendations of individuals/businesses in targeted clusters to engage in interview and/or survey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90638">
                <a:tc>
                  <a:txBody>
                    <a:bodyPr/>
                    <a:lstStyle/>
                    <a:p>
                      <a:pPr algn="l" fontAlgn="b"/>
                      <a:r>
                        <a:rPr lang="en-US" sz="1800" b="0" i="0" u="none" strike="noStrike" dirty="0">
                          <a:solidFill>
                            <a:srgbClr val="000000"/>
                          </a:solidFill>
                          <a:effectLst/>
                          <a:latin typeface="Calibri" panose="020F0502020204030204" pitchFamily="34" charset="0"/>
                        </a:rPr>
                        <a:t>Conduct interviews and multi-modal surveys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0638">
                <a:tc>
                  <a:txBody>
                    <a:bodyPr/>
                    <a:lstStyle/>
                    <a:p>
                      <a:pPr algn="l" fontAlgn="b"/>
                      <a:r>
                        <a:rPr lang="en-US" sz="1800" b="0" i="0" u="none" strike="noStrike" dirty="0">
                          <a:solidFill>
                            <a:srgbClr val="000000"/>
                          </a:solidFill>
                          <a:effectLst/>
                          <a:latin typeface="Calibri" panose="020F0502020204030204" pitchFamily="34" charset="0"/>
                        </a:rPr>
                        <a:t>Develop a key findings memo that summarizes transcripts and survey outputs.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90638">
                <a:tc>
                  <a:txBody>
                    <a:bodyPr/>
                    <a:lstStyle/>
                    <a:p>
                      <a:pPr algn="l" fontAlgn="b"/>
                      <a:r>
                        <a:rPr lang="en-US" sz="1800" b="1" i="0" u="none" strike="noStrike">
                          <a:solidFill>
                            <a:srgbClr val="000000"/>
                          </a:solidFill>
                          <a:effectLst/>
                          <a:latin typeface="Calibri" panose="020F0502020204030204" pitchFamily="34" charset="0"/>
                        </a:rPr>
                        <a:t>Task 4: In-Depth Description of District of Columbia Food Industry Cluster Businesses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10"/>
                  </a:ext>
                </a:extLst>
              </a:tr>
              <a:tr h="581276">
                <a:tc>
                  <a:txBody>
                    <a:bodyPr/>
                    <a:lstStyle/>
                    <a:p>
                      <a:pPr algn="l" fontAlgn="b"/>
                      <a:r>
                        <a:rPr lang="en-US" sz="1800" b="0" i="0" u="none" strike="noStrike">
                          <a:solidFill>
                            <a:srgbClr val="000000"/>
                          </a:solidFill>
                          <a:effectLst/>
                          <a:latin typeface="Calibri" panose="020F0502020204030204" pitchFamily="34" charset="0"/>
                        </a:rPr>
                        <a:t>Develop and deliver data tables, graphs, and narrative describing the DC food economy cluster past trends, identify the potential for growth, importance to the District’s economic vitality (compared to other clusters), and relationship to regional food industry.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90638">
                <a:tc>
                  <a:txBody>
                    <a:bodyPr/>
                    <a:lstStyle/>
                    <a:p>
                      <a:pPr algn="l" fontAlgn="b"/>
                      <a:r>
                        <a:rPr lang="en-US" sz="1800" b="1" i="0" u="none" strike="noStrike">
                          <a:solidFill>
                            <a:srgbClr val="000000"/>
                          </a:solidFill>
                          <a:effectLst/>
                          <a:latin typeface="Calibri" panose="020F0502020204030204" pitchFamily="34" charset="0"/>
                        </a:rPr>
                        <a:t>Task 5: Food Industry Cluster Graphic Map &amp; Presentation of Findings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FF"/>
                    </a:solidFill>
                  </a:tcPr>
                </a:tc>
                <a:extLst>
                  <a:ext uri="{0D108BD9-81ED-4DB2-BD59-A6C34878D82A}">
                    <a16:rowId xmlns:a16="http://schemas.microsoft.com/office/drawing/2014/main" val="10012"/>
                  </a:ext>
                </a:extLst>
              </a:tr>
              <a:tr h="290638">
                <a:tc>
                  <a:txBody>
                    <a:bodyPr/>
                    <a:lstStyle/>
                    <a:p>
                      <a:pPr algn="l" fontAlgn="b"/>
                      <a:r>
                        <a:rPr lang="en-US" sz="1800" b="0" i="0" u="none" strike="noStrike">
                          <a:solidFill>
                            <a:srgbClr val="000000"/>
                          </a:solidFill>
                          <a:effectLst/>
                          <a:latin typeface="Calibri" panose="020F0502020204030204" pitchFamily="34" charset="0"/>
                        </a:rPr>
                        <a:t>Draft Food Industry Cluster Graphic Map, summary of linkages, and identification of gaps in local cluster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24173">
                <a:tc>
                  <a:txBody>
                    <a:bodyPr/>
                    <a:lstStyle/>
                    <a:p>
                      <a:pPr algn="l" fontAlgn="b"/>
                      <a:r>
                        <a:rPr lang="en-US" sz="1800" b="0" i="0" u="none" strike="noStrike">
                          <a:solidFill>
                            <a:srgbClr val="000000"/>
                          </a:solidFill>
                          <a:effectLst/>
                          <a:latin typeface="Calibri" panose="020F0502020204030204" pitchFamily="34" charset="0"/>
                        </a:rPr>
                        <a:t>Present Food Industry Cluster Graphic Map and facilitate a discussion/cluster mapping exercise with DCFPC, business owners and other stakeholders.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90638">
                <a:tc>
                  <a:txBody>
                    <a:bodyPr/>
                    <a:lstStyle/>
                    <a:p>
                      <a:pPr algn="l" fontAlgn="b"/>
                      <a:r>
                        <a:rPr lang="en-US" sz="1800" b="1" i="0" u="none" strike="noStrike">
                          <a:solidFill>
                            <a:srgbClr val="000000"/>
                          </a:solidFill>
                          <a:effectLst/>
                          <a:latin typeface="Calibri" panose="020F0502020204030204" pitchFamily="34" charset="0"/>
                        </a:rPr>
                        <a:t>Task 6: Prepare a Final Report of Findings and Recommendations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extLst>
                  <a:ext uri="{0D108BD9-81ED-4DB2-BD59-A6C34878D82A}">
                    <a16:rowId xmlns:a16="http://schemas.microsoft.com/office/drawing/2014/main" val="10015"/>
                  </a:ext>
                </a:extLst>
              </a:tr>
              <a:tr h="290638">
                <a:tc>
                  <a:txBody>
                    <a:bodyPr/>
                    <a:lstStyle/>
                    <a:p>
                      <a:pPr algn="l" fontAlgn="b"/>
                      <a:r>
                        <a:rPr lang="en-US" sz="1800" b="0" i="0" u="none" strike="noStrike">
                          <a:solidFill>
                            <a:srgbClr val="000000"/>
                          </a:solidFill>
                          <a:effectLst/>
                          <a:latin typeface="Calibri" panose="020F0502020204030204" pitchFamily="34" charset="0"/>
                        </a:rPr>
                        <a:t>Draft Food Economy Study &amp; Strategy report.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90638">
                <a:tc>
                  <a:txBody>
                    <a:bodyPr/>
                    <a:lstStyle/>
                    <a:p>
                      <a:pPr algn="l" fontAlgn="b"/>
                      <a:r>
                        <a:rPr lang="en-US" sz="1800" b="0" i="0" u="none" strike="noStrike">
                          <a:solidFill>
                            <a:srgbClr val="000000"/>
                          </a:solidFill>
                          <a:effectLst/>
                          <a:latin typeface="Calibri" panose="020F0502020204030204" pitchFamily="34" charset="0"/>
                        </a:rPr>
                        <a:t>Obtain DCOP/DCFPC feedback on Food Economy Study &amp; Strategy report.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90638">
                <a:tc>
                  <a:txBody>
                    <a:bodyPr/>
                    <a:lstStyle/>
                    <a:p>
                      <a:pPr algn="l" fontAlgn="b"/>
                      <a:r>
                        <a:rPr lang="en-US" sz="1800" b="0" i="0" u="none" strike="noStrike" dirty="0">
                          <a:solidFill>
                            <a:srgbClr val="000000"/>
                          </a:solidFill>
                          <a:effectLst/>
                          <a:latin typeface="Calibri" panose="020F0502020204030204" pitchFamily="34" charset="0"/>
                        </a:rPr>
                        <a:t>Finalize and submit 25 high-quality copies of final Food Economy Study &amp; Strategy report and supplemental materials.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689307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5146"/>
            <a:ext cx="12984480" cy="858635"/>
          </a:xfrm>
        </p:spPr>
        <p:txBody>
          <a:bodyPr/>
          <a:lstStyle/>
          <a:p>
            <a:r>
              <a:rPr lang="en-US" sz="3600" dirty="0"/>
              <a:t>Food Manufacturing</a:t>
            </a:r>
          </a:p>
        </p:txBody>
      </p:sp>
      <p:sp>
        <p:nvSpPr>
          <p:cNvPr id="24" name="Footer Placeholder 23"/>
          <p:cNvSpPr>
            <a:spLocks noGrp="1"/>
          </p:cNvSpPr>
          <p:nvPr>
            <p:ph type="ftr" sz="quarter" idx="3"/>
          </p:nvPr>
        </p:nvSpPr>
        <p:spPr/>
        <p:txBody>
          <a:bodyPr/>
          <a:lstStyle/>
          <a:p>
            <a:r>
              <a:rPr lang="en-US" dirty="0">
                <a:solidFill>
                  <a:srgbClr val="000000">
                    <a:tint val="75000"/>
                  </a:srgbClr>
                </a:solidFill>
              </a:rPr>
              <a:t>DCFPC Meeting 10/4/2017</a:t>
            </a:r>
          </a:p>
          <a:p>
            <a:endParaRPr lang="en-US" dirty="0"/>
          </a:p>
        </p:txBody>
      </p:sp>
      <p:sp>
        <p:nvSpPr>
          <p:cNvPr id="25" name="Slide Number Placeholder 24"/>
          <p:cNvSpPr>
            <a:spLocks noGrp="1"/>
          </p:cNvSpPr>
          <p:nvPr>
            <p:ph type="sldNum" sz="quarter" idx="4"/>
          </p:nvPr>
        </p:nvSpPr>
        <p:spPr/>
        <p:txBody>
          <a:bodyPr/>
          <a:lstStyle/>
          <a:p>
            <a:fld id="{11EC18AE-5831-5845-B137-5B56E031790C}" type="slidenum">
              <a:rPr lang="en-US" smtClean="0"/>
              <a:pPr/>
              <a:t>4</a:t>
            </a:fld>
            <a:endParaRPr lang="en-US" dirty="0"/>
          </a:p>
        </p:txBody>
      </p:sp>
      <p:graphicFrame>
        <p:nvGraphicFramePr>
          <p:cNvPr id="4" name="Content Placeholder 3"/>
          <p:cNvGraphicFramePr>
            <a:graphicFrameLocks noGrp="1"/>
          </p:cNvGraphicFramePr>
          <p:nvPr>
            <p:ph sz="quarter" idx="11"/>
            <p:extLst>
              <p:ext uri="{D42A27DB-BD31-4B8C-83A1-F6EECF244321}">
                <p14:modId xmlns:p14="http://schemas.microsoft.com/office/powerpoint/2010/main" val="4168614664"/>
              </p:ext>
            </p:extLst>
          </p:nvPr>
        </p:nvGraphicFramePr>
        <p:xfrm>
          <a:off x="511267" y="964276"/>
          <a:ext cx="13208927" cy="5294498"/>
        </p:xfrm>
        <a:graphic>
          <a:graphicData uri="http://schemas.openxmlformats.org/drawingml/2006/table">
            <a:tbl>
              <a:tblPr/>
              <a:tblGrid>
                <a:gridCol w="803024">
                  <a:extLst>
                    <a:ext uri="{9D8B030D-6E8A-4147-A177-3AD203B41FA5}">
                      <a16:colId xmlns:a16="http://schemas.microsoft.com/office/drawing/2014/main" val="20000"/>
                    </a:ext>
                  </a:extLst>
                </a:gridCol>
                <a:gridCol w="4900085">
                  <a:extLst>
                    <a:ext uri="{9D8B030D-6E8A-4147-A177-3AD203B41FA5}">
                      <a16:colId xmlns:a16="http://schemas.microsoft.com/office/drawing/2014/main" val="20001"/>
                    </a:ext>
                  </a:extLst>
                </a:gridCol>
                <a:gridCol w="1311060">
                  <a:extLst>
                    <a:ext uri="{9D8B030D-6E8A-4147-A177-3AD203B41FA5}">
                      <a16:colId xmlns:a16="http://schemas.microsoft.com/office/drawing/2014/main" val="20002"/>
                    </a:ext>
                  </a:extLst>
                </a:gridCol>
                <a:gridCol w="1245506">
                  <a:extLst>
                    <a:ext uri="{9D8B030D-6E8A-4147-A177-3AD203B41FA5}">
                      <a16:colId xmlns:a16="http://schemas.microsoft.com/office/drawing/2014/main" val="20003"/>
                    </a:ext>
                  </a:extLst>
                </a:gridCol>
                <a:gridCol w="1442166">
                  <a:extLst>
                    <a:ext uri="{9D8B030D-6E8A-4147-A177-3AD203B41FA5}">
                      <a16:colId xmlns:a16="http://schemas.microsoft.com/office/drawing/2014/main" val="20004"/>
                    </a:ext>
                  </a:extLst>
                </a:gridCol>
                <a:gridCol w="1229119">
                  <a:extLst>
                    <a:ext uri="{9D8B030D-6E8A-4147-A177-3AD203B41FA5}">
                      <a16:colId xmlns:a16="http://schemas.microsoft.com/office/drawing/2014/main" val="20005"/>
                    </a:ext>
                  </a:extLst>
                </a:gridCol>
                <a:gridCol w="1229119">
                  <a:extLst>
                    <a:ext uri="{9D8B030D-6E8A-4147-A177-3AD203B41FA5}">
                      <a16:colId xmlns:a16="http://schemas.microsoft.com/office/drawing/2014/main" val="20006"/>
                    </a:ext>
                  </a:extLst>
                </a:gridCol>
                <a:gridCol w="1048848">
                  <a:extLst>
                    <a:ext uri="{9D8B030D-6E8A-4147-A177-3AD203B41FA5}">
                      <a16:colId xmlns:a16="http://schemas.microsoft.com/office/drawing/2014/main" val="20007"/>
                    </a:ext>
                  </a:extLst>
                </a:gridCol>
              </a:tblGrid>
              <a:tr h="815439">
                <a:tc>
                  <a:txBody>
                    <a:bodyPr/>
                    <a:lstStyle/>
                    <a:p>
                      <a:pPr algn="ctr" fontAlgn="b"/>
                      <a:r>
                        <a:rPr lang="en-US" sz="1800" b="1"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Employment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Employment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Employment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Employment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Change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Percent Change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10000"/>
                  </a:ext>
                </a:extLst>
              </a:tr>
              <a:tr h="391411">
                <a:tc>
                  <a:txBody>
                    <a:bodyPr/>
                    <a:lstStyle/>
                    <a:p>
                      <a:pPr algn="ctr" fontAlgn="b"/>
                      <a:r>
                        <a:rPr lang="en-US" sz="1800" b="1" i="0" u="none" strike="noStrike" dirty="0">
                          <a:solidFill>
                            <a:srgbClr val="000000"/>
                          </a:solidFill>
                          <a:effectLst/>
                          <a:latin typeface="Calibri" panose="020F0502020204030204" pitchFamily="34" charset="0"/>
                        </a:rPr>
                        <a:t>NAICS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Industry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2001-2016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2001-2016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1"/>
                  </a:ext>
                </a:extLst>
              </a:tr>
              <a:tr h="391411">
                <a:tc>
                  <a:txBody>
                    <a:bodyPr/>
                    <a:lstStyle/>
                    <a:p>
                      <a:pPr algn="ctr" fontAlgn="b"/>
                      <a:r>
                        <a:rPr lang="en-US" sz="1800" b="1" i="0" u="none" strike="noStrike" dirty="0">
                          <a:solidFill>
                            <a:srgbClr val="000000"/>
                          </a:solidFill>
                          <a:effectLst/>
                          <a:latin typeface="Calibri" panose="020F0502020204030204" pitchFamily="34" charset="0"/>
                        </a:rPr>
                        <a:t>311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800" b="1" i="0" u="none" strike="noStrike" dirty="0">
                          <a:solidFill>
                            <a:srgbClr val="000000"/>
                          </a:solidFill>
                          <a:effectLst/>
                          <a:latin typeface="Calibri" panose="020F0502020204030204" pitchFamily="34" charset="0"/>
                        </a:rPr>
                        <a:t>Food manufacturing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1" i="0" u="none" strike="noStrike" dirty="0">
                          <a:solidFill>
                            <a:srgbClr val="000000"/>
                          </a:solidFill>
                          <a:effectLst/>
                          <a:latin typeface="Calibri" panose="020F0502020204030204" pitchFamily="34" charset="0"/>
                        </a:rPr>
                        <a:t>                       376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1" i="0" u="none" strike="noStrike" dirty="0">
                          <a:solidFill>
                            <a:srgbClr val="000000"/>
                          </a:solidFill>
                          <a:effectLst/>
                          <a:latin typeface="Calibri" panose="020F0502020204030204" pitchFamily="34" charset="0"/>
                        </a:rPr>
                        <a:t>                      278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1" i="0" u="none" strike="noStrike" dirty="0">
                          <a:solidFill>
                            <a:srgbClr val="000000"/>
                          </a:solidFill>
                          <a:effectLst/>
                          <a:latin typeface="Calibri" panose="020F0502020204030204" pitchFamily="34" charset="0"/>
                        </a:rPr>
                        <a:t>                           126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1" i="0" u="none" strike="noStrike" dirty="0">
                          <a:solidFill>
                            <a:srgbClr val="000000"/>
                          </a:solidFill>
                          <a:effectLst/>
                          <a:latin typeface="Calibri" panose="020F0502020204030204" pitchFamily="34" charset="0"/>
                        </a:rPr>
                        <a:t>                     366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1" i="0" u="none" strike="noStrike" dirty="0">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1"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391411">
                <a:tc>
                  <a:txBody>
                    <a:bodyPr/>
                    <a:lstStyle/>
                    <a:p>
                      <a:pPr algn="ctr" fontAlgn="b"/>
                      <a:r>
                        <a:rPr lang="en-US" sz="1800" b="0" i="0" u="none" strike="noStrike" dirty="0">
                          <a:solidFill>
                            <a:srgbClr val="000000"/>
                          </a:solidFill>
                          <a:effectLst/>
                          <a:latin typeface="Calibri" panose="020F0502020204030204" pitchFamily="34" charset="0"/>
                        </a:rPr>
                        <a:t>311351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Confectionery manufacturing from cacao beans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1411">
                <a:tc>
                  <a:txBody>
                    <a:bodyPr/>
                    <a:lstStyle/>
                    <a:p>
                      <a:pPr algn="ctr" fontAlgn="b"/>
                      <a:r>
                        <a:rPr lang="en-US" sz="1800" b="0" i="0" u="none" strike="noStrike" dirty="0">
                          <a:solidFill>
                            <a:srgbClr val="000000"/>
                          </a:solidFill>
                          <a:effectLst/>
                          <a:latin typeface="Calibri" panose="020F0502020204030204" pitchFamily="34" charset="0"/>
                        </a:rPr>
                        <a:t>311352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Confectionery mfg. from purchased chocolate</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1411">
                <a:tc>
                  <a:txBody>
                    <a:bodyPr/>
                    <a:lstStyle/>
                    <a:p>
                      <a:pPr algn="ctr" fontAlgn="b"/>
                      <a:r>
                        <a:rPr lang="en-US" sz="1800" b="0" i="0" u="none" strike="noStrike" dirty="0">
                          <a:solidFill>
                            <a:srgbClr val="000000"/>
                          </a:solidFill>
                          <a:effectLst/>
                          <a:latin typeface="Calibri" panose="020F0502020204030204" pitchFamily="34" charset="0"/>
                        </a:rPr>
                        <a:t>311421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Fruit and vegetable canning</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1411">
                <a:tc>
                  <a:txBody>
                    <a:bodyPr/>
                    <a:lstStyle/>
                    <a:p>
                      <a:pPr algn="ctr" fontAlgn="b"/>
                      <a:r>
                        <a:rPr lang="en-US" sz="1800" b="0" i="0" u="none" strike="noStrike" dirty="0">
                          <a:solidFill>
                            <a:srgbClr val="000000"/>
                          </a:solidFill>
                          <a:effectLst/>
                          <a:latin typeface="Calibri" panose="020F0502020204030204" pitchFamily="34" charset="0"/>
                        </a:rPr>
                        <a:t>311811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Retail bakeries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1411">
                <a:tc>
                  <a:txBody>
                    <a:bodyPr/>
                    <a:lstStyle/>
                    <a:p>
                      <a:pPr algn="ctr" fontAlgn="b"/>
                      <a:r>
                        <a:rPr lang="en-US" sz="1800" b="0" i="0" u="none" strike="noStrike" dirty="0">
                          <a:solidFill>
                            <a:srgbClr val="000000"/>
                          </a:solidFill>
                          <a:effectLst/>
                          <a:latin typeface="Calibri" panose="020F0502020204030204" pitchFamily="34" charset="0"/>
                        </a:rPr>
                        <a:t>311812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Commercial bakeries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1411">
                <a:tc>
                  <a:txBody>
                    <a:bodyPr/>
                    <a:lstStyle/>
                    <a:p>
                      <a:pPr algn="ctr" fontAlgn="b"/>
                      <a:r>
                        <a:rPr lang="en-US" sz="1800" b="0" i="0" u="none" strike="noStrike" dirty="0">
                          <a:solidFill>
                            <a:srgbClr val="000000"/>
                          </a:solidFill>
                          <a:effectLst/>
                          <a:latin typeface="Calibri" panose="020F0502020204030204" pitchFamily="34" charset="0"/>
                        </a:rPr>
                        <a:t>311813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Frozen cakes and other pastries manufacturing</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1411">
                <a:tc>
                  <a:txBody>
                    <a:bodyPr/>
                    <a:lstStyle/>
                    <a:p>
                      <a:pPr algn="ctr" fontAlgn="b"/>
                      <a:r>
                        <a:rPr lang="en-US" sz="1800" b="1" i="0" u="none" strike="noStrike" dirty="0">
                          <a:solidFill>
                            <a:srgbClr val="000000"/>
                          </a:solidFill>
                          <a:effectLst/>
                          <a:latin typeface="Calibri" panose="020F0502020204030204" pitchFamily="34" charset="0"/>
                        </a:rPr>
                        <a:t>311920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1" i="0" u="none" strike="noStrike" dirty="0">
                          <a:solidFill>
                            <a:srgbClr val="000000"/>
                          </a:solidFill>
                          <a:effectLst/>
                          <a:latin typeface="Calibri" panose="020F0502020204030204" pitchFamily="34" charset="0"/>
                        </a:rPr>
                        <a:t>Coffee and tea manufacturing</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dirty="0">
                          <a:solidFill>
                            <a:srgbClr val="000000"/>
                          </a:solidFill>
                          <a:effectLst/>
                          <a:latin typeface="Calibri" panose="020F050202020403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1" i="0" u="none" strike="noStrike" dirty="0">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1" i="0" u="none" strike="noStrike" dirty="0">
                          <a:solidFill>
                            <a:srgbClr val="00000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391411">
                <a:tc>
                  <a:txBody>
                    <a:bodyPr/>
                    <a:lstStyle/>
                    <a:p>
                      <a:pPr algn="ctr" fontAlgn="b"/>
                      <a:r>
                        <a:rPr lang="en-US" sz="1800" b="1" i="0" u="none" strike="noStrike" dirty="0">
                          <a:solidFill>
                            <a:srgbClr val="000000"/>
                          </a:solidFill>
                          <a:effectLst/>
                          <a:latin typeface="Calibri" panose="020F0502020204030204" pitchFamily="34" charset="0"/>
                        </a:rPr>
                        <a:t>311991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1" i="0" u="none" strike="noStrike" dirty="0">
                          <a:solidFill>
                            <a:srgbClr val="000000"/>
                          </a:solidFill>
                          <a:effectLst/>
                          <a:latin typeface="Calibri" panose="020F0502020204030204" pitchFamily="34" charset="0"/>
                        </a:rPr>
                        <a:t>Perishable prepared food manufacturing</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dirty="0">
                          <a:solidFill>
                            <a:srgbClr val="00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dirty="0">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dirty="0">
                          <a:solidFill>
                            <a:srgbClr val="000000"/>
                          </a:solidFill>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1" i="0" u="none" strike="noStrike" dirty="0">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1" i="0" u="none" strike="noStrike" dirty="0">
                          <a:solidFill>
                            <a:srgbClr val="00000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407720">
                <a:tc>
                  <a:txBody>
                    <a:bodyPr/>
                    <a:lstStyle/>
                    <a:p>
                      <a:pPr algn="ctr" fontAlgn="b"/>
                      <a:r>
                        <a:rPr lang="en-US" sz="1800" b="0" i="0" u="none" strike="noStrike" dirty="0">
                          <a:solidFill>
                            <a:srgbClr val="000000"/>
                          </a:solidFill>
                          <a:effectLst/>
                          <a:latin typeface="Calibri" panose="020F0502020204030204" pitchFamily="34" charset="0"/>
                        </a:rPr>
                        <a:t>311999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All other miscellaneous food manufacturing</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5" name="TextBox 4"/>
          <p:cNvSpPr txBox="1"/>
          <p:nvPr/>
        </p:nvSpPr>
        <p:spPr>
          <a:xfrm>
            <a:off x="403202" y="6493954"/>
            <a:ext cx="13425055" cy="847899"/>
          </a:xfrm>
          <a:prstGeom prst="rect">
            <a:avLst/>
          </a:prstGeom>
        </p:spPr>
        <p:txBody>
          <a:bodyPr wrap="square" lIns="0" tIns="0" rIns="0" bIns="0" rtlCol="0">
            <a:noAutofit/>
          </a:bodyPr>
          <a:lstStyle/>
          <a:p>
            <a:pPr marL="342900" indent="-342900">
              <a:spcBef>
                <a:spcPts val="1200"/>
              </a:spcBef>
              <a:spcAft>
                <a:spcPts val="0"/>
              </a:spcAft>
              <a:buFont typeface="Wingdings" panose="05000000000000000000" pitchFamily="2" charset="2"/>
              <a:buChar char="q"/>
            </a:pPr>
            <a:r>
              <a:rPr lang="en-US" sz="1800" dirty="0"/>
              <a:t>As with much of Manufacturing in DC, food manufacturing is very limited in the city.  Two food manufacturing sectors that have developed in the past 10 years in DC are coffee and tea and perishable prepared foods. </a:t>
            </a:r>
          </a:p>
        </p:txBody>
      </p:sp>
    </p:spTree>
    <p:extLst>
      <p:ext uri="{BB962C8B-B14F-4D97-AF65-F5344CB8AC3E}">
        <p14:creationId xmlns:p14="http://schemas.microsoft.com/office/powerpoint/2010/main" val="88343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5146"/>
            <a:ext cx="12984480" cy="858635"/>
          </a:xfrm>
        </p:spPr>
        <p:txBody>
          <a:bodyPr/>
          <a:lstStyle/>
          <a:p>
            <a:r>
              <a:rPr lang="en-US" sz="3600" dirty="0"/>
              <a:t>Beverage Product Manufacturing</a:t>
            </a:r>
          </a:p>
        </p:txBody>
      </p:sp>
      <p:sp>
        <p:nvSpPr>
          <p:cNvPr id="24" name="Footer Placeholder 23"/>
          <p:cNvSpPr>
            <a:spLocks noGrp="1"/>
          </p:cNvSpPr>
          <p:nvPr>
            <p:ph type="ftr" sz="quarter" idx="3"/>
          </p:nvPr>
        </p:nvSpPr>
        <p:spPr/>
        <p:txBody>
          <a:bodyPr/>
          <a:lstStyle/>
          <a:p>
            <a:r>
              <a:rPr lang="en-US" dirty="0">
                <a:solidFill>
                  <a:srgbClr val="000000">
                    <a:tint val="75000"/>
                  </a:srgbClr>
                </a:solidFill>
              </a:rPr>
              <a:t>DCFPC Meeting 10/4/2017</a:t>
            </a:r>
          </a:p>
          <a:p>
            <a:endParaRPr lang="en-US" dirty="0">
              <a:solidFill>
                <a:srgbClr val="000000">
                  <a:tint val="75000"/>
                </a:srgbClr>
              </a:solidFill>
            </a:endParaRPr>
          </a:p>
        </p:txBody>
      </p:sp>
      <p:sp>
        <p:nvSpPr>
          <p:cNvPr id="25" name="Slide Number Placeholder 24"/>
          <p:cNvSpPr>
            <a:spLocks noGrp="1"/>
          </p:cNvSpPr>
          <p:nvPr>
            <p:ph type="sldNum" sz="quarter" idx="4"/>
          </p:nvPr>
        </p:nvSpPr>
        <p:spPr/>
        <p:txBody>
          <a:bodyPr/>
          <a:lstStyle/>
          <a:p>
            <a:fld id="{11EC18AE-5831-5845-B137-5B56E031790C}" type="slidenum">
              <a:rPr lang="en-US" smtClean="0">
                <a:solidFill>
                  <a:srgbClr val="000000">
                    <a:tint val="75000"/>
                  </a:srgbClr>
                </a:solidFill>
              </a:rPr>
              <a:pPr/>
              <a:t>5</a:t>
            </a:fld>
            <a:endParaRPr lang="en-US" dirty="0">
              <a:solidFill>
                <a:srgbClr val="000000">
                  <a:tint val="75000"/>
                </a:srgbClr>
              </a:solidFill>
            </a:endParaRPr>
          </a:p>
        </p:txBody>
      </p:sp>
      <p:sp>
        <p:nvSpPr>
          <p:cNvPr id="5" name="TextBox 4"/>
          <p:cNvSpPr txBox="1"/>
          <p:nvPr/>
        </p:nvSpPr>
        <p:spPr>
          <a:xfrm>
            <a:off x="349170" y="4920700"/>
            <a:ext cx="13425055" cy="1143730"/>
          </a:xfrm>
          <a:prstGeom prst="rect">
            <a:avLst/>
          </a:prstGeom>
        </p:spPr>
        <p:txBody>
          <a:bodyPr wrap="square" lIns="0" tIns="0" rIns="0" bIns="0" rtlCol="0">
            <a:noAutofit/>
          </a:bodyPr>
          <a:lstStyle/>
          <a:p>
            <a:pPr marL="342900" indent="-342900">
              <a:spcBef>
                <a:spcPts val="1200"/>
              </a:spcBef>
              <a:buFont typeface="Wingdings" panose="05000000000000000000" pitchFamily="2" charset="2"/>
              <a:buChar char="q"/>
            </a:pPr>
            <a:r>
              <a:rPr lang="en-US" sz="1800" dirty="0">
                <a:solidFill>
                  <a:srgbClr val="000000"/>
                </a:solidFill>
              </a:rPr>
              <a:t>As with food manufacturing, beverage product manufacturing is a small industry in DC, but breweries such as DC Brau and others have been growing at a rapid pace in the past five years.</a:t>
            </a:r>
          </a:p>
        </p:txBody>
      </p:sp>
      <p:graphicFrame>
        <p:nvGraphicFramePr>
          <p:cNvPr id="3" name="Table 2"/>
          <p:cNvGraphicFramePr>
            <a:graphicFrameLocks noGrp="1"/>
          </p:cNvGraphicFramePr>
          <p:nvPr>
            <p:extLst>
              <p:ext uri="{D42A27DB-BD31-4B8C-83A1-F6EECF244321}">
                <p14:modId xmlns:p14="http://schemas.microsoft.com/office/powerpoint/2010/main" val="3796278839"/>
              </p:ext>
            </p:extLst>
          </p:nvPr>
        </p:nvGraphicFramePr>
        <p:xfrm>
          <a:off x="403202" y="1072342"/>
          <a:ext cx="13316993" cy="3433156"/>
        </p:xfrm>
        <a:graphic>
          <a:graphicData uri="http://schemas.openxmlformats.org/drawingml/2006/table">
            <a:tbl>
              <a:tblPr/>
              <a:tblGrid>
                <a:gridCol w="809594">
                  <a:extLst>
                    <a:ext uri="{9D8B030D-6E8A-4147-A177-3AD203B41FA5}">
                      <a16:colId xmlns:a16="http://schemas.microsoft.com/office/drawing/2014/main" val="20000"/>
                    </a:ext>
                  </a:extLst>
                </a:gridCol>
                <a:gridCol w="4940174">
                  <a:extLst>
                    <a:ext uri="{9D8B030D-6E8A-4147-A177-3AD203B41FA5}">
                      <a16:colId xmlns:a16="http://schemas.microsoft.com/office/drawing/2014/main" val="20001"/>
                    </a:ext>
                  </a:extLst>
                </a:gridCol>
                <a:gridCol w="1321786">
                  <a:extLst>
                    <a:ext uri="{9D8B030D-6E8A-4147-A177-3AD203B41FA5}">
                      <a16:colId xmlns:a16="http://schemas.microsoft.com/office/drawing/2014/main" val="20002"/>
                    </a:ext>
                  </a:extLst>
                </a:gridCol>
                <a:gridCol w="1255697">
                  <a:extLst>
                    <a:ext uri="{9D8B030D-6E8A-4147-A177-3AD203B41FA5}">
                      <a16:colId xmlns:a16="http://schemas.microsoft.com/office/drawing/2014/main" val="20003"/>
                    </a:ext>
                  </a:extLst>
                </a:gridCol>
                <a:gridCol w="1453965">
                  <a:extLst>
                    <a:ext uri="{9D8B030D-6E8A-4147-A177-3AD203B41FA5}">
                      <a16:colId xmlns:a16="http://schemas.microsoft.com/office/drawing/2014/main" val="20004"/>
                    </a:ext>
                  </a:extLst>
                </a:gridCol>
                <a:gridCol w="1239174">
                  <a:extLst>
                    <a:ext uri="{9D8B030D-6E8A-4147-A177-3AD203B41FA5}">
                      <a16:colId xmlns:a16="http://schemas.microsoft.com/office/drawing/2014/main" val="20005"/>
                    </a:ext>
                  </a:extLst>
                </a:gridCol>
                <a:gridCol w="1239174">
                  <a:extLst>
                    <a:ext uri="{9D8B030D-6E8A-4147-A177-3AD203B41FA5}">
                      <a16:colId xmlns:a16="http://schemas.microsoft.com/office/drawing/2014/main" val="20006"/>
                    </a:ext>
                  </a:extLst>
                </a:gridCol>
                <a:gridCol w="1057429">
                  <a:extLst>
                    <a:ext uri="{9D8B030D-6E8A-4147-A177-3AD203B41FA5}">
                      <a16:colId xmlns:a16="http://schemas.microsoft.com/office/drawing/2014/main" val="20007"/>
                    </a:ext>
                  </a:extLst>
                </a:gridCol>
              </a:tblGrid>
              <a:tr h="1058809">
                <a:tc>
                  <a:txBody>
                    <a:bodyPr/>
                    <a:lstStyle/>
                    <a:p>
                      <a:pPr algn="l" fontAlgn="b"/>
                      <a:r>
                        <a:rPr lang="en-US" sz="1800" b="1"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l" fontAlgn="b"/>
                      <a:r>
                        <a:rPr lang="en-US" sz="18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Employment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Employment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Employment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Employment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Change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Percent Change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10000"/>
                  </a:ext>
                </a:extLst>
              </a:tr>
              <a:tr h="251775">
                <a:tc>
                  <a:txBody>
                    <a:bodyPr/>
                    <a:lstStyle/>
                    <a:p>
                      <a:pPr algn="l" fontAlgn="b"/>
                      <a:r>
                        <a:rPr lang="en-US" sz="1800" b="1" i="0" u="none" strike="noStrike" dirty="0">
                          <a:solidFill>
                            <a:srgbClr val="000000"/>
                          </a:solidFill>
                          <a:effectLst/>
                          <a:latin typeface="Calibri" panose="020F0502020204030204" pitchFamily="34" charset="0"/>
                        </a:rPr>
                        <a:t>NAICS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800" b="1" i="0" u="none" strike="noStrike" dirty="0">
                          <a:solidFill>
                            <a:srgbClr val="000000"/>
                          </a:solidFill>
                          <a:effectLst/>
                          <a:latin typeface="Calibri" panose="020F0502020204030204" pitchFamily="34" charset="0"/>
                        </a:rPr>
                        <a:t>Industry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2001-2016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2001-2016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1"/>
                  </a:ext>
                </a:extLst>
              </a:tr>
              <a:tr h="412544">
                <a:tc>
                  <a:txBody>
                    <a:bodyPr/>
                    <a:lstStyle/>
                    <a:p>
                      <a:pPr algn="l" fontAlgn="b"/>
                      <a:r>
                        <a:rPr lang="en-US" sz="1800" b="1" i="0" u="none" strike="noStrike" dirty="0">
                          <a:solidFill>
                            <a:srgbClr val="000000"/>
                          </a:solidFill>
                          <a:effectLst/>
                          <a:latin typeface="Calibri" panose="020F0502020204030204" pitchFamily="34" charset="0"/>
                        </a:rPr>
                        <a:t>312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en-US" sz="1800" b="1" i="0" u="none" strike="noStrike" dirty="0">
                          <a:solidFill>
                            <a:srgbClr val="000000"/>
                          </a:solidFill>
                          <a:effectLst/>
                          <a:latin typeface="Calibri" panose="020F0502020204030204" pitchFamily="34" charset="0"/>
                        </a:rPr>
                        <a:t>Beverage product manufacturing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                            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                          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                             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                     146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1" i="0" u="none" strike="noStrike" dirty="0">
                          <a:solidFill>
                            <a:srgbClr val="000000"/>
                          </a:solidFill>
                          <a:effectLst/>
                          <a:latin typeface="Calibri" panose="020F0502020204030204" pitchFamily="34" charset="0"/>
                        </a:rPr>
                        <a:t>2814%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291622">
                <a:tc>
                  <a:txBody>
                    <a:bodyPr/>
                    <a:lstStyle/>
                    <a:p>
                      <a:pPr algn="l" fontAlgn="b"/>
                      <a:r>
                        <a:rPr lang="en-US" sz="1800" b="0" i="0" u="none" strike="noStrike" dirty="0">
                          <a:solidFill>
                            <a:srgbClr val="000000"/>
                          </a:solidFill>
                          <a:effectLst/>
                          <a:latin typeface="Calibri" panose="020F0502020204030204" pitchFamily="34" charset="0"/>
                        </a:rPr>
                        <a:t>312111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Soft drink manufacturing</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6218">
                <a:tc>
                  <a:txBody>
                    <a:bodyPr/>
                    <a:lstStyle/>
                    <a:p>
                      <a:pPr algn="l" fontAlgn="b"/>
                      <a:r>
                        <a:rPr lang="en-US" sz="1800" b="0" i="0" u="none" strike="noStrike" dirty="0">
                          <a:solidFill>
                            <a:srgbClr val="000000"/>
                          </a:solidFill>
                          <a:effectLst/>
                          <a:latin typeface="Calibri" panose="020F0502020204030204" pitchFamily="34" charset="0"/>
                        </a:rPr>
                        <a:t>312120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0" i="0" u="none" strike="noStrike" dirty="0">
                          <a:solidFill>
                            <a:srgbClr val="000000"/>
                          </a:solidFill>
                          <a:effectLst/>
                          <a:latin typeface="Calibri" panose="020F0502020204030204" pitchFamily="34" charset="0"/>
                        </a:rPr>
                        <a:t>Breweries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1978%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419722">
                <a:tc>
                  <a:txBody>
                    <a:bodyPr/>
                    <a:lstStyle/>
                    <a:p>
                      <a:pPr algn="l" fontAlgn="b"/>
                      <a:r>
                        <a:rPr lang="en-US" sz="1800" b="0" i="0" u="none" strike="noStrike" dirty="0">
                          <a:solidFill>
                            <a:srgbClr val="000000"/>
                          </a:solidFill>
                          <a:effectLst/>
                          <a:latin typeface="Calibri" panose="020F0502020204030204" pitchFamily="34" charset="0"/>
                        </a:rPr>
                        <a:t>312130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Wineries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3825">
                <a:tc>
                  <a:txBody>
                    <a:bodyPr/>
                    <a:lstStyle/>
                    <a:p>
                      <a:pPr algn="l" fontAlgn="b"/>
                      <a:r>
                        <a:rPr lang="en-US" sz="1800" b="0" i="0" u="none" strike="noStrike" dirty="0">
                          <a:solidFill>
                            <a:srgbClr val="000000"/>
                          </a:solidFill>
                          <a:effectLst/>
                          <a:latin typeface="Calibri" panose="020F0502020204030204" pitchFamily="34" charset="0"/>
                        </a:rPr>
                        <a:t>312140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Distilleries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81508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5146"/>
            <a:ext cx="12984480" cy="858635"/>
          </a:xfrm>
        </p:spPr>
        <p:txBody>
          <a:bodyPr/>
          <a:lstStyle/>
          <a:p>
            <a:r>
              <a:rPr lang="en-US" sz="3600" dirty="0"/>
              <a:t>Grocery and Related Product Wholesalers</a:t>
            </a:r>
          </a:p>
        </p:txBody>
      </p:sp>
      <p:sp>
        <p:nvSpPr>
          <p:cNvPr id="24" name="Footer Placeholder 23"/>
          <p:cNvSpPr>
            <a:spLocks noGrp="1"/>
          </p:cNvSpPr>
          <p:nvPr>
            <p:ph type="ftr" sz="quarter" idx="3"/>
          </p:nvPr>
        </p:nvSpPr>
        <p:spPr/>
        <p:txBody>
          <a:bodyPr/>
          <a:lstStyle/>
          <a:p>
            <a:r>
              <a:rPr lang="en-US" dirty="0">
                <a:solidFill>
                  <a:srgbClr val="000000">
                    <a:tint val="75000"/>
                  </a:srgbClr>
                </a:solidFill>
              </a:rPr>
              <a:t>DCFPC Meeting 10/4/2017</a:t>
            </a:r>
          </a:p>
          <a:p>
            <a:endParaRPr lang="en-US" dirty="0">
              <a:solidFill>
                <a:srgbClr val="000000">
                  <a:tint val="75000"/>
                </a:srgbClr>
              </a:solidFill>
            </a:endParaRPr>
          </a:p>
        </p:txBody>
      </p:sp>
      <p:sp>
        <p:nvSpPr>
          <p:cNvPr id="25" name="Slide Number Placeholder 24"/>
          <p:cNvSpPr>
            <a:spLocks noGrp="1"/>
          </p:cNvSpPr>
          <p:nvPr>
            <p:ph type="sldNum" sz="quarter" idx="4"/>
          </p:nvPr>
        </p:nvSpPr>
        <p:spPr/>
        <p:txBody>
          <a:bodyPr/>
          <a:lstStyle/>
          <a:p>
            <a:fld id="{11EC18AE-5831-5845-B137-5B56E031790C}" type="slidenum">
              <a:rPr lang="en-US" smtClean="0">
                <a:solidFill>
                  <a:srgbClr val="000000">
                    <a:tint val="75000"/>
                  </a:srgbClr>
                </a:solidFill>
              </a:rPr>
              <a:pPr/>
              <a:t>6</a:t>
            </a:fld>
            <a:endParaRPr lang="en-US" dirty="0">
              <a:solidFill>
                <a:srgbClr val="000000">
                  <a:tint val="75000"/>
                </a:srgbClr>
              </a:solidFill>
            </a:endParaRPr>
          </a:p>
        </p:txBody>
      </p:sp>
      <p:sp>
        <p:nvSpPr>
          <p:cNvPr id="5" name="TextBox 4"/>
          <p:cNvSpPr txBox="1"/>
          <p:nvPr/>
        </p:nvSpPr>
        <p:spPr>
          <a:xfrm>
            <a:off x="822960" y="6280467"/>
            <a:ext cx="13059297" cy="1342895"/>
          </a:xfrm>
          <a:prstGeom prst="rect">
            <a:avLst/>
          </a:prstGeom>
        </p:spPr>
        <p:txBody>
          <a:bodyPr wrap="square" lIns="0" tIns="0" rIns="0" bIns="0" rtlCol="0">
            <a:noAutofit/>
          </a:bodyPr>
          <a:lstStyle/>
          <a:p>
            <a:pPr marL="342900" indent="-342900">
              <a:spcBef>
                <a:spcPts val="1200"/>
              </a:spcBef>
              <a:buFont typeface="Wingdings" panose="05000000000000000000" pitchFamily="2" charset="2"/>
              <a:buChar char="q"/>
            </a:pPr>
            <a:r>
              <a:rPr lang="en-US" sz="1800" dirty="0">
                <a:solidFill>
                  <a:srgbClr val="000000"/>
                </a:solidFill>
              </a:rPr>
              <a:t>Wholesaling is also a relatively small industry in DC and grocery related wholesale has declined as a whole over the past 15 years in the city. General line grocery merchant wholesalers is, however, one wholesaling sector that has grown in DC, which may be related to the large growth in national grocers in the city.  </a:t>
            </a:r>
          </a:p>
          <a:p>
            <a:pPr marL="342900" indent="-342900">
              <a:spcBef>
                <a:spcPts val="1200"/>
              </a:spcBef>
              <a:buFont typeface="Wingdings" panose="05000000000000000000" pitchFamily="2" charset="2"/>
              <a:buChar char="q"/>
            </a:pPr>
            <a:r>
              <a:rPr lang="en-US" sz="1800" dirty="0">
                <a:solidFill>
                  <a:srgbClr val="000000"/>
                </a:solidFill>
              </a:rPr>
              <a:t>Many of the wholesalers that supply DC grocers are located in the surrounding metro area, particularly in Maryland.  </a:t>
            </a:r>
          </a:p>
        </p:txBody>
      </p:sp>
      <p:graphicFrame>
        <p:nvGraphicFramePr>
          <p:cNvPr id="6" name="Table 5"/>
          <p:cNvGraphicFramePr>
            <a:graphicFrameLocks noGrp="1"/>
          </p:cNvGraphicFramePr>
          <p:nvPr>
            <p:extLst>
              <p:ext uri="{D42A27DB-BD31-4B8C-83A1-F6EECF244321}">
                <p14:modId xmlns:p14="http://schemas.microsoft.com/office/powerpoint/2010/main" val="1276145078"/>
              </p:ext>
            </p:extLst>
          </p:nvPr>
        </p:nvGraphicFramePr>
        <p:xfrm>
          <a:off x="822960" y="1029649"/>
          <a:ext cx="13059297" cy="4950265"/>
        </p:xfrm>
        <a:graphic>
          <a:graphicData uri="http://schemas.openxmlformats.org/drawingml/2006/table">
            <a:tbl>
              <a:tblPr/>
              <a:tblGrid>
                <a:gridCol w="784075">
                  <a:extLst>
                    <a:ext uri="{9D8B030D-6E8A-4147-A177-3AD203B41FA5}">
                      <a16:colId xmlns:a16="http://schemas.microsoft.com/office/drawing/2014/main" val="20000"/>
                    </a:ext>
                  </a:extLst>
                </a:gridCol>
                <a:gridCol w="4784458">
                  <a:extLst>
                    <a:ext uri="{9D8B030D-6E8A-4147-A177-3AD203B41FA5}">
                      <a16:colId xmlns:a16="http://schemas.microsoft.com/office/drawing/2014/main" val="20001"/>
                    </a:ext>
                  </a:extLst>
                </a:gridCol>
                <a:gridCol w="1280123">
                  <a:extLst>
                    <a:ext uri="{9D8B030D-6E8A-4147-A177-3AD203B41FA5}">
                      <a16:colId xmlns:a16="http://schemas.microsoft.com/office/drawing/2014/main" val="20002"/>
                    </a:ext>
                  </a:extLst>
                </a:gridCol>
                <a:gridCol w="1339382">
                  <a:extLst>
                    <a:ext uri="{9D8B030D-6E8A-4147-A177-3AD203B41FA5}">
                      <a16:colId xmlns:a16="http://schemas.microsoft.com/office/drawing/2014/main" val="20003"/>
                    </a:ext>
                  </a:extLst>
                </a:gridCol>
                <a:gridCol w="1284869">
                  <a:extLst>
                    <a:ext uri="{9D8B030D-6E8A-4147-A177-3AD203B41FA5}">
                      <a16:colId xmlns:a16="http://schemas.microsoft.com/office/drawing/2014/main" val="20004"/>
                    </a:ext>
                  </a:extLst>
                </a:gridCol>
                <a:gridCol w="1242200">
                  <a:extLst>
                    <a:ext uri="{9D8B030D-6E8A-4147-A177-3AD203B41FA5}">
                      <a16:colId xmlns:a16="http://schemas.microsoft.com/office/drawing/2014/main" val="20005"/>
                    </a:ext>
                  </a:extLst>
                </a:gridCol>
                <a:gridCol w="1158030">
                  <a:extLst>
                    <a:ext uri="{9D8B030D-6E8A-4147-A177-3AD203B41FA5}">
                      <a16:colId xmlns:a16="http://schemas.microsoft.com/office/drawing/2014/main" val="20006"/>
                    </a:ext>
                  </a:extLst>
                </a:gridCol>
                <a:gridCol w="1186160">
                  <a:extLst>
                    <a:ext uri="{9D8B030D-6E8A-4147-A177-3AD203B41FA5}">
                      <a16:colId xmlns:a16="http://schemas.microsoft.com/office/drawing/2014/main" val="20007"/>
                    </a:ext>
                  </a:extLst>
                </a:gridCol>
              </a:tblGrid>
              <a:tr h="731065">
                <a:tc>
                  <a:txBody>
                    <a:bodyPr/>
                    <a:lstStyle/>
                    <a:p>
                      <a:pPr algn="l" fontAlgn="b"/>
                      <a:r>
                        <a:rPr lang="en-US" sz="1800" b="1"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l" fontAlgn="b"/>
                      <a:r>
                        <a:rPr lang="en-US" sz="18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Employment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Employment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Employment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Employment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Change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Percent Change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10000"/>
                  </a:ext>
                </a:extLst>
              </a:tr>
              <a:tr h="365533">
                <a:tc>
                  <a:txBody>
                    <a:bodyPr/>
                    <a:lstStyle/>
                    <a:p>
                      <a:pPr algn="l" fontAlgn="b"/>
                      <a:r>
                        <a:rPr lang="en-US" sz="1800" b="1" i="0" u="none" strike="noStrike" dirty="0">
                          <a:solidFill>
                            <a:srgbClr val="000000"/>
                          </a:solidFill>
                          <a:effectLst/>
                          <a:latin typeface="Calibri" panose="020F0502020204030204" pitchFamily="34" charset="0"/>
                        </a:rPr>
                        <a:t>NAICS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800" b="1" i="0" u="none" strike="noStrike" dirty="0">
                          <a:solidFill>
                            <a:srgbClr val="000000"/>
                          </a:solidFill>
                          <a:effectLst/>
                          <a:latin typeface="Calibri" panose="020F0502020204030204" pitchFamily="34" charset="0"/>
                        </a:rPr>
                        <a:t>Industry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2001-2016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2001-2016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1"/>
                  </a:ext>
                </a:extLst>
              </a:tr>
              <a:tr h="450698">
                <a:tc>
                  <a:txBody>
                    <a:bodyPr/>
                    <a:lstStyle/>
                    <a:p>
                      <a:pPr algn="l" fontAlgn="b"/>
                      <a:r>
                        <a:rPr lang="en-US" sz="1800" b="1" i="0" u="none" strike="noStrike" dirty="0">
                          <a:solidFill>
                            <a:srgbClr val="000000"/>
                          </a:solidFill>
                          <a:effectLst/>
                          <a:latin typeface="Calibri" panose="020F0502020204030204" pitchFamily="34" charset="0"/>
                        </a:rPr>
                        <a:t>4244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en-US" sz="1800" b="1" i="0" u="none" strike="noStrike" dirty="0">
                          <a:solidFill>
                            <a:srgbClr val="000000"/>
                          </a:solidFill>
                          <a:effectLst/>
                          <a:latin typeface="Calibri" panose="020F0502020204030204" pitchFamily="34" charset="0"/>
                        </a:rPr>
                        <a:t>Grocery and related product wholesalers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                       780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                      809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                           736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                     658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10002"/>
                  </a:ext>
                </a:extLst>
              </a:tr>
              <a:tr h="365533">
                <a:tc>
                  <a:txBody>
                    <a:bodyPr/>
                    <a:lstStyle/>
                    <a:p>
                      <a:pPr algn="l" fontAlgn="b"/>
                      <a:r>
                        <a:rPr lang="en-US" sz="1800" b="0" i="0" u="none" strike="noStrike" dirty="0">
                          <a:solidFill>
                            <a:srgbClr val="000000"/>
                          </a:solidFill>
                          <a:effectLst/>
                          <a:latin typeface="Calibri" panose="020F0502020204030204" pitchFamily="34" charset="0"/>
                        </a:rPr>
                        <a:t>424410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0" i="0" u="none" strike="noStrike" dirty="0">
                          <a:solidFill>
                            <a:srgbClr val="000000"/>
                          </a:solidFill>
                          <a:effectLst/>
                          <a:latin typeface="Calibri" panose="020F0502020204030204" pitchFamily="34" charset="0"/>
                        </a:rPr>
                        <a:t>General line grocery merchant wholesalers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1" i="0" u="none" strike="noStrike" dirty="0">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1" i="0" u="none" strike="noStrike" dirty="0">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65533">
                <a:tc>
                  <a:txBody>
                    <a:bodyPr/>
                    <a:lstStyle/>
                    <a:p>
                      <a:pPr algn="l" fontAlgn="b"/>
                      <a:r>
                        <a:rPr lang="en-US" sz="1800" b="0" i="0" u="none" strike="noStrike" dirty="0">
                          <a:solidFill>
                            <a:srgbClr val="000000"/>
                          </a:solidFill>
                          <a:effectLst/>
                          <a:latin typeface="Calibri" panose="020F0502020204030204" pitchFamily="34" charset="0"/>
                        </a:rPr>
                        <a:t>424420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Packaged frozen food merchant wholesalers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5533">
                <a:tc>
                  <a:txBody>
                    <a:bodyPr/>
                    <a:lstStyle/>
                    <a:p>
                      <a:pPr algn="l" fontAlgn="b"/>
                      <a:r>
                        <a:rPr lang="en-US" sz="1800" b="0" i="0" u="none" strike="noStrike" dirty="0">
                          <a:solidFill>
                            <a:srgbClr val="000000"/>
                          </a:solidFill>
                          <a:effectLst/>
                          <a:latin typeface="Calibri" panose="020F0502020204030204" pitchFamily="34" charset="0"/>
                        </a:rPr>
                        <a:t>424430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Dairy product merchant wholesalers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5533">
                <a:tc>
                  <a:txBody>
                    <a:bodyPr/>
                    <a:lstStyle/>
                    <a:p>
                      <a:pPr algn="l" fontAlgn="b"/>
                      <a:r>
                        <a:rPr lang="en-US" sz="1800" b="0" i="0" u="none" strike="noStrike" dirty="0">
                          <a:solidFill>
                            <a:srgbClr val="000000"/>
                          </a:solidFill>
                          <a:effectLst/>
                          <a:latin typeface="Calibri" panose="020F0502020204030204" pitchFamily="34" charset="0"/>
                        </a:rPr>
                        <a:t>424440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Poultry product merchant wholesalers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533">
                <a:tc>
                  <a:txBody>
                    <a:bodyPr/>
                    <a:lstStyle/>
                    <a:p>
                      <a:pPr algn="l" fontAlgn="b"/>
                      <a:r>
                        <a:rPr lang="en-US" sz="1800" b="0" i="0" u="none" strike="noStrike" dirty="0">
                          <a:solidFill>
                            <a:srgbClr val="000000"/>
                          </a:solidFill>
                          <a:effectLst/>
                          <a:latin typeface="Calibri" panose="020F0502020204030204" pitchFamily="34" charset="0"/>
                        </a:rPr>
                        <a:t>424450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Confectionery merchant wholesalers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5533">
                <a:tc>
                  <a:txBody>
                    <a:bodyPr/>
                    <a:lstStyle/>
                    <a:p>
                      <a:pPr algn="l" fontAlgn="b"/>
                      <a:r>
                        <a:rPr lang="en-US" sz="1800" b="0" i="0" u="none" strike="noStrike" dirty="0">
                          <a:solidFill>
                            <a:srgbClr val="000000"/>
                          </a:solidFill>
                          <a:effectLst/>
                          <a:latin typeface="Calibri" panose="020F0502020204030204" pitchFamily="34" charset="0"/>
                        </a:rPr>
                        <a:t>424460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0" i="0" u="none" strike="noStrike" dirty="0">
                          <a:solidFill>
                            <a:srgbClr val="000000"/>
                          </a:solidFill>
                          <a:effectLst/>
                          <a:latin typeface="Calibri" panose="020F0502020204030204" pitchFamily="34" charset="0"/>
                        </a:rPr>
                        <a:t>Fish and seafood merchant wholesalers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1" i="0" u="none" strike="noStrike" dirty="0">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1" i="0" u="none" strike="noStrike" dirty="0">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365533">
                <a:tc>
                  <a:txBody>
                    <a:bodyPr/>
                    <a:lstStyle/>
                    <a:p>
                      <a:pPr algn="l" fontAlgn="b"/>
                      <a:r>
                        <a:rPr lang="en-US" sz="1800" b="0" i="0" u="none" strike="noStrike" dirty="0">
                          <a:solidFill>
                            <a:srgbClr val="000000"/>
                          </a:solidFill>
                          <a:effectLst/>
                          <a:latin typeface="Calibri" panose="020F0502020204030204" pitchFamily="34" charset="0"/>
                        </a:rPr>
                        <a:t>424470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Meat and meat product merchant wholesalers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5533">
                <a:tc>
                  <a:txBody>
                    <a:bodyPr/>
                    <a:lstStyle/>
                    <a:p>
                      <a:pPr algn="l" fontAlgn="b"/>
                      <a:r>
                        <a:rPr lang="en-US" sz="1800" b="0" i="0" u="none" strike="noStrike" dirty="0">
                          <a:solidFill>
                            <a:srgbClr val="000000"/>
                          </a:solidFill>
                          <a:effectLst/>
                          <a:latin typeface="Calibri" panose="020F0502020204030204" pitchFamily="34" charset="0"/>
                        </a:rPr>
                        <a:t>424480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Fruit and vegetable merchant wholesalers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-72%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80763">
                <a:tc>
                  <a:txBody>
                    <a:bodyPr/>
                    <a:lstStyle/>
                    <a:p>
                      <a:pPr algn="l" fontAlgn="b"/>
                      <a:r>
                        <a:rPr lang="en-US" sz="1800" b="0" i="0" u="none" strike="noStrike" dirty="0">
                          <a:solidFill>
                            <a:srgbClr val="000000"/>
                          </a:solidFill>
                          <a:effectLst/>
                          <a:latin typeface="Calibri" panose="020F0502020204030204" pitchFamily="34" charset="0"/>
                        </a:rPr>
                        <a:t>424490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Other grocery product merchant wholesalers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229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278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946663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5146"/>
            <a:ext cx="12984480" cy="858635"/>
          </a:xfrm>
        </p:spPr>
        <p:txBody>
          <a:bodyPr/>
          <a:lstStyle/>
          <a:p>
            <a:r>
              <a:rPr lang="en-US" sz="3600" dirty="0"/>
              <a:t>Farm Product Raw Material Merchant Wholesalers</a:t>
            </a:r>
          </a:p>
        </p:txBody>
      </p:sp>
      <p:sp>
        <p:nvSpPr>
          <p:cNvPr id="24" name="Footer Placeholder 23"/>
          <p:cNvSpPr>
            <a:spLocks noGrp="1"/>
          </p:cNvSpPr>
          <p:nvPr>
            <p:ph type="ftr" sz="quarter" idx="3"/>
          </p:nvPr>
        </p:nvSpPr>
        <p:spPr/>
        <p:txBody>
          <a:bodyPr/>
          <a:lstStyle/>
          <a:p>
            <a:r>
              <a:rPr lang="en-US" dirty="0">
                <a:solidFill>
                  <a:srgbClr val="000000">
                    <a:tint val="75000"/>
                  </a:srgbClr>
                </a:solidFill>
              </a:rPr>
              <a:t>DCFPC Meeting 10/4/2017</a:t>
            </a:r>
          </a:p>
          <a:p>
            <a:endParaRPr lang="en-US" dirty="0">
              <a:solidFill>
                <a:srgbClr val="000000">
                  <a:tint val="75000"/>
                </a:srgbClr>
              </a:solidFill>
            </a:endParaRPr>
          </a:p>
        </p:txBody>
      </p:sp>
      <p:sp>
        <p:nvSpPr>
          <p:cNvPr id="25" name="Slide Number Placeholder 24"/>
          <p:cNvSpPr>
            <a:spLocks noGrp="1"/>
          </p:cNvSpPr>
          <p:nvPr>
            <p:ph type="sldNum" sz="quarter" idx="4"/>
          </p:nvPr>
        </p:nvSpPr>
        <p:spPr/>
        <p:txBody>
          <a:bodyPr/>
          <a:lstStyle/>
          <a:p>
            <a:fld id="{11EC18AE-5831-5845-B137-5B56E031790C}" type="slidenum">
              <a:rPr lang="en-US" smtClean="0">
                <a:solidFill>
                  <a:srgbClr val="000000">
                    <a:tint val="75000"/>
                  </a:srgbClr>
                </a:solidFill>
              </a:rPr>
              <a:pPr/>
              <a:t>7</a:t>
            </a:fld>
            <a:endParaRPr lang="en-US" dirty="0">
              <a:solidFill>
                <a:srgbClr val="000000">
                  <a:tint val="75000"/>
                </a:srgbClr>
              </a:solidFill>
            </a:endParaRPr>
          </a:p>
        </p:txBody>
      </p:sp>
      <p:sp>
        <p:nvSpPr>
          <p:cNvPr id="5" name="TextBox 4"/>
          <p:cNvSpPr txBox="1"/>
          <p:nvPr/>
        </p:nvSpPr>
        <p:spPr>
          <a:xfrm>
            <a:off x="828763" y="4067346"/>
            <a:ext cx="13425055" cy="1984319"/>
          </a:xfrm>
          <a:prstGeom prst="rect">
            <a:avLst/>
          </a:prstGeom>
        </p:spPr>
        <p:txBody>
          <a:bodyPr wrap="square" lIns="0" tIns="0" rIns="0" bIns="0" rtlCol="0">
            <a:noAutofit/>
          </a:bodyPr>
          <a:lstStyle/>
          <a:p>
            <a:pPr marL="342900" indent="-342900">
              <a:spcBef>
                <a:spcPts val="1200"/>
              </a:spcBef>
              <a:buFont typeface="Wingdings" panose="05000000000000000000" pitchFamily="2" charset="2"/>
              <a:buChar char="q"/>
            </a:pPr>
            <a:r>
              <a:rPr lang="en-US" sz="1800" dirty="0">
                <a:solidFill>
                  <a:srgbClr val="000000"/>
                </a:solidFill>
              </a:rPr>
              <a:t>Given DC’s very limited agricultural industry, the farm product raw material merchant wholesale sector is not surprisingly very small. </a:t>
            </a:r>
          </a:p>
          <a:p>
            <a:pPr marL="342900" indent="-342900">
              <a:spcBef>
                <a:spcPts val="1200"/>
              </a:spcBef>
              <a:buFont typeface="Wingdings" panose="05000000000000000000" pitchFamily="2" charset="2"/>
              <a:buChar char="q"/>
            </a:pPr>
            <a:r>
              <a:rPr lang="en-US" sz="1800" dirty="0">
                <a:solidFill>
                  <a:srgbClr val="000000"/>
                </a:solidFill>
              </a:rPr>
              <a:t>The growth in small urban farms and Community Supported Agriculture (CSA), however, likely led to the establishment of three small wholesalers in the other farm product raw material merchant wholesaling sector in DC in 2016, employing 17 people. </a:t>
            </a:r>
          </a:p>
        </p:txBody>
      </p:sp>
      <p:graphicFrame>
        <p:nvGraphicFramePr>
          <p:cNvPr id="6" name="Table 5"/>
          <p:cNvGraphicFramePr>
            <a:graphicFrameLocks noGrp="1"/>
          </p:cNvGraphicFramePr>
          <p:nvPr>
            <p:extLst>
              <p:ext uri="{D42A27DB-BD31-4B8C-83A1-F6EECF244321}">
                <p14:modId xmlns:p14="http://schemas.microsoft.com/office/powerpoint/2010/main" val="3018159209"/>
              </p:ext>
            </p:extLst>
          </p:nvPr>
        </p:nvGraphicFramePr>
        <p:xfrm>
          <a:off x="822960" y="1163781"/>
          <a:ext cx="13040160" cy="2468880"/>
        </p:xfrm>
        <a:graphic>
          <a:graphicData uri="http://schemas.openxmlformats.org/drawingml/2006/table">
            <a:tbl>
              <a:tblPr/>
              <a:tblGrid>
                <a:gridCol w="792764">
                  <a:extLst>
                    <a:ext uri="{9D8B030D-6E8A-4147-A177-3AD203B41FA5}">
                      <a16:colId xmlns:a16="http://schemas.microsoft.com/office/drawing/2014/main" val="20000"/>
                    </a:ext>
                  </a:extLst>
                </a:gridCol>
                <a:gridCol w="4837479">
                  <a:extLst>
                    <a:ext uri="{9D8B030D-6E8A-4147-A177-3AD203B41FA5}">
                      <a16:colId xmlns:a16="http://schemas.microsoft.com/office/drawing/2014/main" val="20001"/>
                    </a:ext>
                  </a:extLst>
                </a:gridCol>
                <a:gridCol w="1294308">
                  <a:extLst>
                    <a:ext uri="{9D8B030D-6E8A-4147-A177-3AD203B41FA5}">
                      <a16:colId xmlns:a16="http://schemas.microsoft.com/office/drawing/2014/main" val="20002"/>
                    </a:ext>
                  </a:extLst>
                </a:gridCol>
                <a:gridCol w="1229594">
                  <a:extLst>
                    <a:ext uri="{9D8B030D-6E8A-4147-A177-3AD203B41FA5}">
                      <a16:colId xmlns:a16="http://schemas.microsoft.com/office/drawing/2014/main" val="20003"/>
                    </a:ext>
                  </a:extLst>
                </a:gridCol>
                <a:gridCol w="1423740">
                  <a:extLst>
                    <a:ext uri="{9D8B030D-6E8A-4147-A177-3AD203B41FA5}">
                      <a16:colId xmlns:a16="http://schemas.microsoft.com/office/drawing/2014/main" val="20004"/>
                    </a:ext>
                  </a:extLst>
                </a:gridCol>
                <a:gridCol w="1213414">
                  <a:extLst>
                    <a:ext uri="{9D8B030D-6E8A-4147-A177-3AD203B41FA5}">
                      <a16:colId xmlns:a16="http://schemas.microsoft.com/office/drawing/2014/main" val="20005"/>
                    </a:ext>
                  </a:extLst>
                </a:gridCol>
                <a:gridCol w="1213414">
                  <a:extLst>
                    <a:ext uri="{9D8B030D-6E8A-4147-A177-3AD203B41FA5}">
                      <a16:colId xmlns:a16="http://schemas.microsoft.com/office/drawing/2014/main" val="20006"/>
                    </a:ext>
                  </a:extLst>
                </a:gridCol>
                <a:gridCol w="1035447">
                  <a:extLst>
                    <a:ext uri="{9D8B030D-6E8A-4147-A177-3AD203B41FA5}">
                      <a16:colId xmlns:a16="http://schemas.microsoft.com/office/drawing/2014/main" val="20007"/>
                    </a:ext>
                  </a:extLst>
                </a:gridCol>
              </a:tblGrid>
              <a:tr h="528320">
                <a:tc>
                  <a:txBody>
                    <a:bodyPr/>
                    <a:lstStyle/>
                    <a:p>
                      <a:pPr algn="l" fontAlgn="b"/>
                      <a:r>
                        <a:rPr lang="en-US" sz="1800" b="1"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l" fontAlgn="b"/>
                      <a:r>
                        <a:rPr lang="en-US" sz="18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Employment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Employment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Employment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Employment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Change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Percent Change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10000"/>
                  </a:ext>
                </a:extLst>
              </a:tr>
              <a:tr h="264160">
                <a:tc>
                  <a:txBody>
                    <a:bodyPr/>
                    <a:lstStyle/>
                    <a:p>
                      <a:pPr algn="l" fontAlgn="b"/>
                      <a:r>
                        <a:rPr lang="en-US" sz="1800" b="1" i="0" u="none" strike="noStrike" dirty="0">
                          <a:solidFill>
                            <a:srgbClr val="000000"/>
                          </a:solidFill>
                          <a:effectLst/>
                          <a:latin typeface="Calibri" panose="020F0502020204030204" pitchFamily="34" charset="0"/>
                        </a:rPr>
                        <a:t>NAICS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800" b="1" i="0" u="none" strike="noStrike" dirty="0">
                          <a:solidFill>
                            <a:srgbClr val="000000"/>
                          </a:solidFill>
                          <a:effectLst/>
                          <a:latin typeface="Calibri" panose="020F0502020204030204" pitchFamily="34" charset="0"/>
                        </a:rPr>
                        <a:t>Industry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2001-2016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2001-2016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1"/>
                  </a:ext>
                </a:extLst>
              </a:tr>
              <a:tr h="528320">
                <a:tc>
                  <a:txBody>
                    <a:bodyPr/>
                    <a:lstStyle/>
                    <a:p>
                      <a:pPr algn="l" fontAlgn="b"/>
                      <a:r>
                        <a:rPr lang="en-US" sz="1800" b="1" i="0" u="none" strike="noStrike" dirty="0">
                          <a:solidFill>
                            <a:srgbClr val="000000"/>
                          </a:solidFill>
                          <a:effectLst/>
                          <a:latin typeface="Calibri" panose="020F0502020204030204" pitchFamily="34" charset="0"/>
                        </a:rPr>
                        <a:t>4245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en-US" sz="1800" b="1" i="0" u="none" strike="noStrike" dirty="0">
                          <a:solidFill>
                            <a:srgbClr val="000000"/>
                          </a:solidFill>
                          <a:effectLst/>
                          <a:latin typeface="Calibri" panose="020F0502020204030204" pitchFamily="34" charset="0"/>
                        </a:rPr>
                        <a:t>Farm product raw material merchant wholesalers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                            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                          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                             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                        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                        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191%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10002"/>
                  </a:ext>
                </a:extLst>
              </a:tr>
              <a:tr h="528320">
                <a:tc>
                  <a:txBody>
                    <a:bodyPr/>
                    <a:lstStyle/>
                    <a:p>
                      <a:pPr algn="l" fontAlgn="b"/>
                      <a:r>
                        <a:rPr lang="en-US" sz="1800" b="0" i="0" u="none" strike="noStrike" dirty="0">
                          <a:solidFill>
                            <a:srgbClr val="000000"/>
                          </a:solidFill>
                          <a:effectLst/>
                          <a:latin typeface="Calibri" panose="020F0502020204030204" pitchFamily="34" charset="0"/>
                        </a:rPr>
                        <a:t>424510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Grain and field bean merchant wholesalers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8320">
                <a:tc>
                  <a:txBody>
                    <a:bodyPr/>
                    <a:lstStyle/>
                    <a:p>
                      <a:pPr algn="l" fontAlgn="b"/>
                      <a:r>
                        <a:rPr lang="en-US" sz="1800" b="0" i="0" u="none" strike="noStrike" dirty="0">
                          <a:solidFill>
                            <a:srgbClr val="000000"/>
                          </a:solidFill>
                          <a:effectLst/>
                          <a:latin typeface="Calibri" panose="020F0502020204030204" pitchFamily="34" charset="0"/>
                        </a:rPr>
                        <a:t>424590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Other farm product raw material merch. whls.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                        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47697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5146"/>
            <a:ext cx="12984480" cy="858635"/>
          </a:xfrm>
        </p:spPr>
        <p:txBody>
          <a:bodyPr/>
          <a:lstStyle/>
          <a:p>
            <a:r>
              <a:rPr lang="en-US" sz="3600" dirty="0"/>
              <a:t>Alcoholic Beverage Merchant Wholesalers, Farm Supply</a:t>
            </a:r>
          </a:p>
        </p:txBody>
      </p:sp>
      <p:sp>
        <p:nvSpPr>
          <p:cNvPr id="24" name="Footer Placeholder 23"/>
          <p:cNvSpPr>
            <a:spLocks noGrp="1"/>
          </p:cNvSpPr>
          <p:nvPr>
            <p:ph type="ftr" sz="quarter" idx="3"/>
          </p:nvPr>
        </p:nvSpPr>
        <p:spPr/>
        <p:txBody>
          <a:bodyPr/>
          <a:lstStyle/>
          <a:p>
            <a:r>
              <a:rPr lang="en-US" dirty="0">
                <a:solidFill>
                  <a:srgbClr val="000000">
                    <a:tint val="75000"/>
                  </a:srgbClr>
                </a:solidFill>
              </a:rPr>
              <a:t>DCFPC Meeting 10/4/2017</a:t>
            </a:r>
          </a:p>
          <a:p>
            <a:endParaRPr lang="en-US" dirty="0">
              <a:solidFill>
                <a:srgbClr val="000000">
                  <a:tint val="75000"/>
                </a:srgbClr>
              </a:solidFill>
            </a:endParaRPr>
          </a:p>
        </p:txBody>
      </p:sp>
      <p:sp>
        <p:nvSpPr>
          <p:cNvPr id="25" name="Slide Number Placeholder 24"/>
          <p:cNvSpPr>
            <a:spLocks noGrp="1"/>
          </p:cNvSpPr>
          <p:nvPr>
            <p:ph type="sldNum" sz="quarter" idx="4"/>
          </p:nvPr>
        </p:nvSpPr>
        <p:spPr/>
        <p:txBody>
          <a:bodyPr/>
          <a:lstStyle/>
          <a:p>
            <a:fld id="{11EC18AE-5831-5845-B137-5B56E031790C}" type="slidenum">
              <a:rPr lang="en-US" smtClean="0">
                <a:solidFill>
                  <a:srgbClr val="000000">
                    <a:tint val="75000"/>
                  </a:srgbClr>
                </a:solidFill>
              </a:rPr>
              <a:pPr/>
              <a:t>8</a:t>
            </a:fld>
            <a:endParaRPr lang="en-US" dirty="0">
              <a:solidFill>
                <a:srgbClr val="000000">
                  <a:tint val="75000"/>
                </a:srgbClr>
              </a:solidFill>
            </a:endParaRPr>
          </a:p>
        </p:txBody>
      </p:sp>
      <p:sp>
        <p:nvSpPr>
          <p:cNvPr id="5" name="TextBox 4"/>
          <p:cNvSpPr txBox="1"/>
          <p:nvPr/>
        </p:nvSpPr>
        <p:spPr>
          <a:xfrm>
            <a:off x="822960" y="4710954"/>
            <a:ext cx="13005297" cy="1442196"/>
          </a:xfrm>
          <a:prstGeom prst="rect">
            <a:avLst/>
          </a:prstGeom>
        </p:spPr>
        <p:txBody>
          <a:bodyPr wrap="square" lIns="0" tIns="0" rIns="0" bIns="0" rtlCol="0">
            <a:noAutofit/>
          </a:bodyPr>
          <a:lstStyle/>
          <a:p>
            <a:pPr marL="342900" indent="-342900">
              <a:spcBef>
                <a:spcPts val="1200"/>
              </a:spcBef>
              <a:buFont typeface="Wingdings" panose="05000000000000000000" pitchFamily="2" charset="2"/>
              <a:buChar char="q"/>
            </a:pPr>
            <a:r>
              <a:rPr lang="en-US" sz="1800" dirty="0">
                <a:solidFill>
                  <a:srgbClr val="000000"/>
                </a:solidFill>
              </a:rPr>
              <a:t>Beer and ale merchant wholesalers in DC have seen significant growth over the past 10 years, likely a result of the growth in local breweries</a:t>
            </a:r>
          </a:p>
          <a:p>
            <a:pPr marL="342900" indent="-342900">
              <a:spcBef>
                <a:spcPts val="1200"/>
              </a:spcBef>
              <a:buFont typeface="Wingdings" panose="05000000000000000000" pitchFamily="2" charset="2"/>
              <a:buChar char="q"/>
            </a:pPr>
            <a:r>
              <a:rPr lang="en-US" sz="1800" dirty="0">
                <a:solidFill>
                  <a:srgbClr val="000000"/>
                </a:solidFill>
              </a:rPr>
              <a:t>After a decline in wine and spirt merchant wholesalers between 2001 and 2001, this sector has rebounded in between 2011 and 2016, adding almost 90 jobs   </a:t>
            </a:r>
          </a:p>
        </p:txBody>
      </p:sp>
      <p:graphicFrame>
        <p:nvGraphicFramePr>
          <p:cNvPr id="3" name="Table 2"/>
          <p:cNvGraphicFramePr>
            <a:graphicFrameLocks noGrp="1"/>
          </p:cNvGraphicFramePr>
          <p:nvPr>
            <p:extLst>
              <p:ext uri="{D42A27DB-BD31-4B8C-83A1-F6EECF244321}">
                <p14:modId xmlns:p14="http://schemas.microsoft.com/office/powerpoint/2010/main" val="3330097282"/>
              </p:ext>
            </p:extLst>
          </p:nvPr>
        </p:nvGraphicFramePr>
        <p:xfrm>
          <a:off x="822960" y="1188385"/>
          <a:ext cx="13275424" cy="3100555"/>
        </p:xfrm>
        <a:graphic>
          <a:graphicData uri="http://schemas.openxmlformats.org/drawingml/2006/table">
            <a:tbl>
              <a:tblPr/>
              <a:tblGrid>
                <a:gridCol w="807067">
                  <a:extLst>
                    <a:ext uri="{9D8B030D-6E8A-4147-A177-3AD203B41FA5}">
                      <a16:colId xmlns:a16="http://schemas.microsoft.com/office/drawing/2014/main" val="20000"/>
                    </a:ext>
                  </a:extLst>
                </a:gridCol>
                <a:gridCol w="4924754">
                  <a:extLst>
                    <a:ext uri="{9D8B030D-6E8A-4147-A177-3AD203B41FA5}">
                      <a16:colId xmlns:a16="http://schemas.microsoft.com/office/drawing/2014/main" val="20001"/>
                    </a:ext>
                  </a:extLst>
                </a:gridCol>
                <a:gridCol w="1317660">
                  <a:extLst>
                    <a:ext uri="{9D8B030D-6E8A-4147-A177-3AD203B41FA5}">
                      <a16:colId xmlns:a16="http://schemas.microsoft.com/office/drawing/2014/main" val="20002"/>
                    </a:ext>
                  </a:extLst>
                </a:gridCol>
                <a:gridCol w="1251777">
                  <a:extLst>
                    <a:ext uri="{9D8B030D-6E8A-4147-A177-3AD203B41FA5}">
                      <a16:colId xmlns:a16="http://schemas.microsoft.com/office/drawing/2014/main" val="20003"/>
                    </a:ext>
                  </a:extLst>
                </a:gridCol>
                <a:gridCol w="1449426">
                  <a:extLst>
                    <a:ext uri="{9D8B030D-6E8A-4147-A177-3AD203B41FA5}">
                      <a16:colId xmlns:a16="http://schemas.microsoft.com/office/drawing/2014/main" val="20004"/>
                    </a:ext>
                  </a:extLst>
                </a:gridCol>
                <a:gridCol w="1235306">
                  <a:extLst>
                    <a:ext uri="{9D8B030D-6E8A-4147-A177-3AD203B41FA5}">
                      <a16:colId xmlns:a16="http://schemas.microsoft.com/office/drawing/2014/main" val="20005"/>
                    </a:ext>
                  </a:extLst>
                </a:gridCol>
                <a:gridCol w="1235306">
                  <a:extLst>
                    <a:ext uri="{9D8B030D-6E8A-4147-A177-3AD203B41FA5}">
                      <a16:colId xmlns:a16="http://schemas.microsoft.com/office/drawing/2014/main" val="20006"/>
                    </a:ext>
                  </a:extLst>
                </a:gridCol>
                <a:gridCol w="1054128">
                  <a:extLst>
                    <a:ext uri="{9D8B030D-6E8A-4147-A177-3AD203B41FA5}">
                      <a16:colId xmlns:a16="http://schemas.microsoft.com/office/drawing/2014/main" val="20007"/>
                    </a:ext>
                  </a:extLst>
                </a:gridCol>
              </a:tblGrid>
              <a:tr h="727317">
                <a:tc>
                  <a:txBody>
                    <a:bodyPr/>
                    <a:lstStyle/>
                    <a:p>
                      <a:pPr algn="l" fontAlgn="b"/>
                      <a:r>
                        <a:rPr lang="en-US" sz="1800" b="1"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l" fontAlgn="b"/>
                      <a:r>
                        <a:rPr lang="en-US" sz="18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Employment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Employment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Employment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Employment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Change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Percent Change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10000"/>
                  </a:ext>
                </a:extLst>
              </a:tr>
              <a:tr h="363659">
                <a:tc>
                  <a:txBody>
                    <a:bodyPr/>
                    <a:lstStyle/>
                    <a:p>
                      <a:pPr algn="l" fontAlgn="b"/>
                      <a:r>
                        <a:rPr lang="en-US" sz="1800" b="1" i="0" u="none" strike="noStrike" dirty="0">
                          <a:solidFill>
                            <a:srgbClr val="000000"/>
                          </a:solidFill>
                          <a:effectLst/>
                          <a:latin typeface="Calibri" panose="020F0502020204030204" pitchFamily="34" charset="0"/>
                        </a:rPr>
                        <a:t>NAICS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800" b="1" i="0" u="none" strike="noStrike" dirty="0">
                          <a:solidFill>
                            <a:srgbClr val="000000"/>
                          </a:solidFill>
                          <a:effectLst/>
                          <a:latin typeface="Calibri" panose="020F0502020204030204" pitchFamily="34" charset="0"/>
                        </a:rPr>
                        <a:t>Industry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2001-2016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2001-2016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1"/>
                  </a:ext>
                </a:extLst>
              </a:tr>
              <a:tr h="504448">
                <a:tc>
                  <a:txBody>
                    <a:bodyPr/>
                    <a:lstStyle/>
                    <a:p>
                      <a:pPr algn="l" fontAlgn="b"/>
                      <a:r>
                        <a:rPr lang="en-US" sz="1800" b="1" i="0" u="none" strike="noStrike" dirty="0">
                          <a:solidFill>
                            <a:srgbClr val="000000"/>
                          </a:solidFill>
                          <a:effectLst/>
                          <a:latin typeface="Calibri" panose="020F0502020204030204" pitchFamily="34" charset="0"/>
                        </a:rPr>
                        <a:t>4248-4249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en-US" sz="1800" b="1" i="0" u="none" strike="noStrike" dirty="0">
                          <a:solidFill>
                            <a:srgbClr val="000000"/>
                          </a:solidFill>
                          <a:effectLst/>
                          <a:latin typeface="Calibri" panose="020F0502020204030204" pitchFamily="34" charset="0"/>
                        </a:rPr>
                        <a:t>Alcoholic beverage merchant wholesalers, Farm Supply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                       568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                      590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                           541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                     689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                     121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10002"/>
                  </a:ext>
                </a:extLst>
              </a:tr>
              <a:tr h="504448">
                <a:tc>
                  <a:txBody>
                    <a:bodyPr/>
                    <a:lstStyle/>
                    <a:p>
                      <a:pPr algn="l" fontAlgn="b"/>
                      <a:r>
                        <a:rPr lang="en-US" sz="1800" b="0" i="0" u="none" strike="noStrike" dirty="0">
                          <a:solidFill>
                            <a:srgbClr val="000000"/>
                          </a:solidFill>
                          <a:effectLst/>
                          <a:latin typeface="Calibri" panose="020F0502020204030204" pitchFamily="34" charset="0"/>
                        </a:rPr>
                        <a:t>424810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0" i="0" u="none" strike="noStrike" dirty="0">
                          <a:solidFill>
                            <a:srgbClr val="000000"/>
                          </a:solidFill>
                          <a:effectLst/>
                          <a:latin typeface="Calibri" panose="020F0502020204030204" pitchFamily="34" charset="0"/>
                        </a:rPr>
                        <a:t>Beer and ale merchant wholesalers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197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360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418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1" i="0" u="none" strike="noStrike" dirty="0">
                          <a:solidFill>
                            <a:srgbClr val="000000"/>
                          </a:solidFill>
                          <a:effectLst/>
                          <a:latin typeface="Calibri" panose="020F0502020204030204" pitchFamily="34" charset="0"/>
                        </a:rPr>
                        <a:t>                     275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1" i="0" u="none" strike="noStrike" dirty="0">
                          <a:solidFill>
                            <a:srgbClr val="000000"/>
                          </a:solidFill>
                          <a:effectLst/>
                          <a:latin typeface="Calibri" panose="020F0502020204030204" pitchFamily="34" charset="0"/>
                        </a:rPr>
                        <a:t>192%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63659">
                <a:tc>
                  <a:txBody>
                    <a:bodyPr/>
                    <a:lstStyle/>
                    <a:p>
                      <a:pPr algn="l" fontAlgn="b"/>
                      <a:r>
                        <a:rPr lang="en-US" sz="1800" b="0" i="0" u="none" strike="noStrike" dirty="0">
                          <a:solidFill>
                            <a:srgbClr val="000000"/>
                          </a:solidFill>
                          <a:effectLst/>
                          <a:latin typeface="Calibri" panose="020F0502020204030204" pitchFamily="34" charset="0"/>
                        </a:rPr>
                        <a:t>424820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Wine and spirit merchant wholesalers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416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261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4448">
                <a:tc>
                  <a:txBody>
                    <a:bodyPr/>
                    <a:lstStyle/>
                    <a:p>
                      <a:pPr algn="l" fontAlgn="ctr"/>
                      <a:r>
                        <a:rPr lang="en-US" sz="1800" b="0" i="0" u="none" strike="noStrike" dirty="0">
                          <a:solidFill>
                            <a:srgbClr val="000000"/>
                          </a:solidFill>
                          <a:effectLst/>
                          <a:latin typeface="Calibri" panose="020F0502020204030204" pitchFamily="34" charset="0"/>
                        </a:rPr>
                        <a:t>424910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Farm supplies merchant wholesalers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43880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5146"/>
            <a:ext cx="12984480" cy="858635"/>
          </a:xfrm>
        </p:spPr>
        <p:txBody>
          <a:bodyPr/>
          <a:lstStyle/>
          <a:p>
            <a:r>
              <a:rPr lang="en-US" sz="3600" dirty="0"/>
              <a:t>Food and Beverage Stores, Farm Supply Stores, Vending</a:t>
            </a:r>
          </a:p>
        </p:txBody>
      </p:sp>
      <p:sp>
        <p:nvSpPr>
          <p:cNvPr id="24" name="Footer Placeholder 23"/>
          <p:cNvSpPr>
            <a:spLocks noGrp="1"/>
          </p:cNvSpPr>
          <p:nvPr>
            <p:ph type="ftr" sz="quarter" idx="3"/>
          </p:nvPr>
        </p:nvSpPr>
        <p:spPr/>
        <p:txBody>
          <a:bodyPr/>
          <a:lstStyle/>
          <a:p>
            <a:r>
              <a:rPr lang="en-US" dirty="0">
                <a:solidFill>
                  <a:srgbClr val="000000">
                    <a:tint val="75000"/>
                  </a:srgbClr>
                </a:solidFill>
              </a:rPr>
              <a:t>DCFPC Meeting 10/4/2017</a:t>
            </a:r>
          </a:p>
          <a:p>
            <a:endParaRPr lang="en-US" dirty="0">
              <a:solidFill>
                <a:srgbClr val="000000">
                  <a:tint val="75000"/>
                </a:srgbClr>
              </a:solidFill>
            </a:endParaRPr>
          </a:p>
        </p:txBody>
      </p:sp>
      <p:sp>
        <p:nvSpPr>
          <p:cNvPr id="25" name="Slide Number Placeholder 24"/>
          <p:cNvSpPr>
            <a:spLocks noGrp="1"/>
          </p:cNvSpPr>
          <p:nvPr>
            <p:ph type="sldNum" sz="quarter" idx="4"/>
          </p:nvPr>
        </p:nvSpPr>
        <p:spPr/>
        <p:txBody>
          <a:bodyPr/>
          <a:lstStyle/>
          <a:p>
            <a:fld id="{11EC18AE-5831-5845-B137-5B56E031790C}" type="slidenum">
              <a:rPr lang="en-US" smtClean="0">
                <a:solidFill>
                  <a:srgbClr val="000000">
                    <a:tint val="75000"/>
                  </a:srgbClr>
                </a:solidFill>
              </a:rPr>
              <a:pPr/>
              <a:t>9</a:t>
            </a:fld>
            <a:endParaRPr lang="en-US" dirty="0">
              <a:solidFill>
                <a:srgbClr val="000000">
                  <a:tint val="75000"/>
                </a:srgbClr>
              </a:solidFill>
            </a:endParaRPr>
          </a:p>
        </p:txBody>
      </p:sp>
      <p:sp>
        <p:nvSpPr>
          <p:cNvPr id="5" name="TextBox 4"/>
          <p:cNvSpPr txBox="1"/>
          <p:nvPr/>
        </p:nvSpPr>
        <p:spPr>
          <a:xfrm>
            <a:off x="382385" y="5789136"/>
            <a:ext cx="13425055" cy="1559315"/>
          </a:xfrm>
          <a:prstGeom prst="rect">
            <a:avLst/>
          </a:prstGeom>
        </p:spPr>
        <p:txBody>
          <a:bodyPr wrap="square" lIns="0" tIns="0" rIns="0" bIns="0" rtlCol="0">
            <a:noAutofit/>
          </a:bodyPr>
          <a:lstStyle/>
          <a:p>
            <a:pPr marL="342900" indent="-342900">
              <a:spcBef>
                <a:spcPts val="1200"/>
              </a:spcBef>
              <a:buFont typeface="Wingdings" panose="05000000000000000000" pitchFamily="2" charset="2"/>
              <a:buChar char="q"/>
            </a:pPr>
            <a:r>
              <a:rPr lang="en-US" sz="1800" dirty="0">
                <a:solidFill>
                  <a:srgbClr val="000000"/>
                </a:solidFill>
              </a:rPr>
              <a:t>Food retailing has experienced significant growth in DC over the past 10 years, led by supermarkets, convenience stores, and specialty food stores. As a whole this industry has grown in DC by almost 2,600 workers since 2001. </a:t>
            </a:r>
          </a:p>
          <a:p>
            <a:pPr marL="342900" indent="-342900">
              <a:spcBef>
                <a:spcPts val="1200"/>
              </a:spcBef>
              <a:buFont typeface="Wingdings" panose="05000000000000000000" pitchFamily="2" charset="2"/>
              <a:buChar char="q"/>
            </a:pPr>
            <a:r>
              <a:rPr lang="en-US" sz="1800" dirty="0">
                <a:solidFill>
                  <a:srgbClr val="000000"/>
                </a:solidFill>
              </a:rPr>
              <a:t>Supermarkets have led the way in overall growth. After a small decline of 200 workers between 2001 and 2006, supermarkets have added 1,440 workers in the past 10 years.  This has been led by the growth in national grocery chains in the city, such as Whole Foods, Trader Joes, and Safeway.  Much of this growth is likely the result of the large population growth in DC over the past 10 years. </a:t>
            </a:r>
          </a:p>
        </p:txBody>
      </p:sp>
      <p:graphicFrame>
        <p:nvGraphicFramePr>
          <p:cNvPr id="6" name="Table 5"/>
          <p:cNvGraphicFramePr>
            <a:graphicFrameLocks noGrp="1"/>
          </p:cNvGraphicFramePr>
          <p:nvPr>
            <p:extLst>
              <p:ext uri="{D42A27DB-BD31-4B8C-83A1-F6EECF244321}">
                <p14:modId xmlns:p14="http://schemas.microsoft.com/office/powerpoint/2010/main" val="3106310487"/>
              </p:ext>
            </p:extLst>
          </p:nvPr>
        </p:nvGraphicFramePr>
        <p:xfrm>
          <a:off x="426045" y="980899"/>
          <a:ext cx="13778309" cy="4669810"/>
        </p:xfrm>
        <a:graphic>
          <a:graphicData uri="http://schemas.openxmlformats.org/drawingml/2006/table">
            <a:tbl>
              <a:tblPr/>
              <a:tblGrid>
                <a:gridCol w="1259342">
                  <a:extLst>
                    <a:ext uri="{9D8B030D-6E8A-4147-A177-3AD203B41FA5}">
                      <a16:colId xmlns:a16="http://schemas.microsoft.com/office/drawing/2014/main" val="20000"/>
                    </a:ext>
                  </a:extLst>
                </a:gridCol>
                <a:gridCol w="5569528">
                  <a:extLst>
                    <a:ext uri="{9D8B030D-6E8A-4147-A177-3AD203B41FA5}">
                      <a16:colId xmlns:a16="http://schemas.microsoft.com/office/drawing/2014/main" val="20001"/>
                    </a:ext>
                  </a:extLst>
                </a:gridCol>
                <a:gridCol w="1296785">
                  <a:extLst>
                    <a:ext uri="{9D8B030D-6E8A-4147-A177-3AD203B41FA5}">
                      <a16:colId xmlns:a16="http://schemas.microsoft.com/office/drawing/2014/main" val="20002"/>
                    </a:ext>
                  </a:extLst>
                </a:gridCol>
                <a:gridCol w="1313411">
                  <a:extLst>
                    <a:ext uri="{9D8B030D-6E8A-4147-A177-3AD203B41FA5}">
                      <a16:colId xmlns:a16="http://schemas.microsoft.com/office/drawing/2014/main" val="20003"/>
                    </a:ext>
                  </a:extLst>
                </a:gridCol>
                <a:gridCol w="1313342">
                  <a:extLst>
                    <a:ext uri="{9D8B030D-6E8A-4147-A177-3AD203B41FA5}">
                      <a16:colId xmlns:a16="http://schemas.microsoft.com/office/drawing/2014/main" val="20004"/>
                    </a:ext>
                  </a:extLst>
                </a:gridCol>
                <a:gridCol w="1272369">
                  <a:extLst>
                    <a:ext uri="{9D8B030D-6E8A-4147-A177-3AD203B41FA5}">
                      <a16:colId xmlns:a16="http://schemas.microsoft.com/office/drawing/2014/main" val="20005"/>
                    </a:ext>
                  </a:extLst>
                </a:gridCol>
                <a:gridCol w="717326">
                  <a:extLst>
                    <a:ext uri="{9D8B030D-6E8A-4147-A177-3AD203B41FA5}">
                      <a16:colId xmlns:a16="http://schemas.microsoft.com/office/drawing/2014/main" val="20006"/>
                    </a:ext>
                  </a:extLst>
                </a:gridCol>
                <a:gridCol w="1036206">
                  <a:extLst>
                    <a:ext uri="{9D8B030D-6E8A-4147-A177-3AD203B41FA5}">
                      <a16:colId xmlns:a16="http://schemas.microsoft.com/office/drawing/2014/main" val="20007"/>
                    </a:ext>
                  </a:extLst>
                </a:gridCol>
              </a:tblGrid>
              <a:tr h="269462">
                <a:tc>
                  <a:txBody>
                    <a:bodyPr/>
                    <a:lstStyle/>
                    <a:p>
                      <a:pPr algn="l" fontAlgn="b"/>
                      <a:r>
                        <a:rPr lang="en-US" sz="1800" b="1" i="0" u="none" strike="noStrike" dirty="0">
                          <a:solidFill>
                            <a:srgbClr val="000000"/>
                          </a:solidFill>
                          <a:effectLst/>
                          <a:latin typeface="Calibri" panose="020F0502020204030204" pitchFamily="34" charset="0"/>
                        </a:rPr>
                        <a:t>NAICS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800" b="1" i="0" u="none" strike="noStrike" dirty="0">
                          <a:solidFill>
                            <a:srgbClr val="000000"/>
                          </a:solidFill>
                          <a:effectLst/>
                          <a:latin typeface="Calibri" panose="020F0502020204030204" pitchFamily="34" charset="0"/>
                        </a:rPr>
                        <a:t>Industry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marL="0" marR="0" indent="0" algn="ctr" defTabSz="54864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Employment</a:t>
                      </a:r>
                    </a:p>
                    <a:p>
                      <a:pPr algn="ctr" fontAlgn="b"/>
                      <a:r>
                        <a:rPr lang="en-US" sz="1800" b="1" i="0" u="none" strike="noStrike" dirty="0">
                          <a:solidFill>
                            <a:srgbClr val="000000"/>
                          </a:solidFill>
                          <a:effectLst/>
                          <a:latin typeface="Calibri" panose="020F0502020204030204" pitchFamily="34" charset="0"/>
                        </a:rPr>
                        <a:t>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marL="0" marR="0" indent="0" algn="ctr" defTabSz="54864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Employment</a:t>
                      </a:r>
                    </a:p>
                    <a:p>
                      <a:pPr algn="ctr" fontAlgn="b"/>
                      <a:r>
                        <a:rPr lang="en-US" sz="1800" b="1" i="0" u="none" strike="noStrike" dirty="0">
                          <a:solidFill>
                            <a:srgbClr val="000000"/>
                          </a:solidFill>
                          <a:effectLst/>
                          <a:latin typeface="Calibri" panose="020F0502020204030204" pitchFamily="34" charset="0"/>
                        </a:rPr>
                        <a:t>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marL="0" marR="0" indent="0" algn="ctr" defTabSz="54864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Employment</a:t>
                      </a:r>
                    </a:p>
                    <a:p>
                      <a:pPr algn="ctr" fontAlgn="b"/>
                      <a:r>
                        <a:rPr lang="en-US" sz="1800" b="1" i="0" u="none" strike="noStrike" dirty="0">
                          <a:solidFill>
                            <a:srgbClr val="000000"/>
                          </a:solidFill>
                          <a:effectLst/>
                          <a:latin typeface="Calibri" panose="020F0502020204030204" pitchFamily="34" charset="0"/>
                        </a:rPr>
                        <a:t>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marL="0" marR="0" indent="0" algn="ctr" defTabSz="54864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Employment</a:t>
                      </a:r>
                    </a:p>
                    <a:p>
                      <a:pPr algn="ctr" fontAlgn="b"/>
                      <a:r>
                        <a:rPr lang="en-US" sz="1800" b="1" i="0" u="none" strike="noStrike" dirty="0">
                          <a:solidFill>
                            <a:srgbClr val="000000"/>
                          </a:solidFill>
                          <a:effectLst/>
                          <a:latin typeface="Calibri" panose="020F0502020204030204" pitchFamily="34" charset="0"/>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marL="0" marR="0" indent="0" algn="ctr" defTabSz="54864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Change</a:t>
                      </a:r>
                    </a:p>
                    <a:p>
                      <a:pPr algn="ctr" fontAlgn="b"/>
                      <a:r>
                        <a:rPr lang="en-US" sz="1800" b="1" i="0" u="none" strike="noStrike" dirty="0">
                          <a:solidFill>
                            <a:srgbClr val="000000"/>
                          </a:solidFill>
                          <a:effectLst/>
                          <a:latin typeface="Calibri" panose="020F0502020204030204" pitchFamily="34" charset="0"/>
                        </a:rPr>
                        <a:t>2001-2016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marL="0" marR="0" indent="0" algn="ctr" defTabSz="54864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Percent Change</a:t>
                      </a:r>
                    </a:p>
                    <a:p>
                      <a:pPr algn="ctr" fontAlgn="b"/>
                      <a:r>
                        <a:rPr lang="en-US" sz="1800" b="1" i="0" u="none" strike="noStrike" dirty="0">
                          <a:solidFill>
                            <a:srgbClr val="000000"/>
                          </a:solidFill>
                          <a:effectLst/>
                          <a:latin typeface="Calibri" panose="020F0502020204030204" pitchFamily="34" charset="0"/>
                        </a:rPr>
                        <a:t>2001-2016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0"/>
                  </a:ext>
                </a:extLst>
              </a:tr>
              <a:tr h="269462">
                <a:tc>
                  <a:txBody>
                    <a:bodyPr/>
                    <a:lstStyle/>
                    <a:p>
                      <a:pPr algn="l" fontAlgn="b"/>
                      <a:r>
                        <a:rPr lang="en-US" sz="1800" b="1" i="0" u="none" strike="noStrike" dirty="0">
                          <a:solidFill>
                            <a:srgbClr val="000000"/>
                          </a:solidFill>
                          <a:effectLst/>
                          <a:latin typeface="Calibri" panose="020F0502020204030204" pitchFamily="34" charset="0"/>
                        </a:rPr>
                        <a:t>444-445-446-454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en-US" sz="1800" b="1" i="0" u="none" strike="noStrike" dirty="0">
                          <a:solidFill>
                            <a:srgbClr val="000000"/>
                          </a:solidFill>
                          <a:effectLst/>
                          <a:latin typeface="Calibri" panose="020F0502020204030204" pitchFamily="34" charset="0"/>
                        </a:rPr>
                        <a:t>Food and beverage stores, Farm supply, Vending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                    5,541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                  5,621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                       6,617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                  8,125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                  2,584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n-US" sz="1800" b="1" i="0" u="none" strike="noStrike" dirty="0">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10001"/>
                  </a:ext>
                </a:extLst>
              </a:tr>
              <a:tr h="269462">
                <a:tc>
                  <a:txBody>
                    <a:bodyPr/>
                    <a:lstStyle/>
                    <a:p>
                      <a:pPr algn="l" fontAlgn="b"/>
                      <a:r>
                        <a:rPr lang="en-US" sz="1800" b="0" i="0" u="none" strike="noStrike" dirty="0">
                          <a:solidFill>
                            <a:srgbClr val="000000"/>
                          </a:solidFill>
                          <a:effectLst/>
                          <a:latin typeface="Calibri" panose="020F0502020204030204" pitchFamily="34" charset="0"/>
                        </a:rPr>
                        <a:t>444220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Nursery, garden, and farm supply stores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9462">
                <a:tc>
                  <a:txBody>
                    <a:bodyPr/>
                    <a:lstStyle/>
                    <a:p>
                      <a:pPr algn="l" fontAlgn="b"/>
                      <a:r>
                        <a:rPr lang="en-US" sz="1800" b="0" i="0" u="none" strike="noStrike" dirty="0">
                          <a:solidFill>
                            <a:srgbClr val="000000"/>
                          </a:solidFill>
                          <a:effectLst/>
                          <a:latin typeface="Calibri" panose="020F0502020204030204" pitchFamily="34" charset="0"/>
                        </a:rPr>
                        <a:t>445110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0" i="0" u="none" strike="noStrike" dirty="0">
                          <a:solidFill>
                            <a:srgbClr val="000000"/>
                          </a:solidFill>
                          <a:effectLst/>
                          <a:latin typeface="Calibri" panose="020F0502020204030204" pitchFamily="34" charset="0"/>
                        </a:rPr>
                        <a:t>Supermarkets and other grocery stores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3,817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3,618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4,433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5,058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1,241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69462">
                <a:tc>
                  <a:txBody>
                    <a:bodyPr/>
                    <a:lstStyle/>
                    <a:p>
                      <a:pPr algn="l" fontAlgn="b"/>
                      <a:r>
                        <a:rPr lang="en-US" sz="1800" b="0" i="0" u="none" strike="noStrike" dirty="0">
                          <a:solidFill>
                            <a:srgbClr val="000000"/>
                          </a:solidFill>
                          <a:effectLst/>
                          <a:latin typeface="Calibri" panose="020F0502020204030204" pitchFamily="34" charset="0"/>
                        </a:rPr>
                        <a:t>445120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0" i="0" u="none" strike="noStrike" dirty="0">
                          <a:solidFill>
                            <a:srgbClr val="000000"/>
                          </a:solidFill>
                          <a:effectLst/>
                          <a:latin typeface="Calibri" panose="020F0502020204030204" pitchFamily="34" charset="0"/>
                        </a:rPr>
                        <a:t>Convenience stores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327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532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873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1,193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866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265%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69462">
                <a:tc>
                  <a:txBody>
                    <a:bodyPr/>
                    <a:lstStyle/>
                    <a:p>
                      <a:pPr algn="l" fontAlgn="b"/>
                      <a:r>
                        <a:rPr lang="en-US" sz="1800" b="0" i="0" u="none" strike="noStrike" dirty="0">
                          <a:solidFill>
                            <a:srgbClr val="000000"/>
                          </a:solidFill>
                          <a:effectLst/>
                          <a:latin typeface="Calibri" panose="020F0502020204030204" pitchFamily="34" charset="0"/>
                        </a:rPr>
                        <a:t>445210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Meat markets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9462">
                <a:tc>
                  <a:txBody>
                    <a:bodyPr/>
                    <a:lstStyle/>
                    <a:p>
                      <a:pPr algn="l" fontAlgn="b"/>
                      <a:r>
                        <a:rPr lang="en-US" sz="1800" b="0" i="0" u="none" strike="noStrike" dirty="0">
                          <a:solidFill>
                            <a:srgbClr val="000000"/>
                          </a:solidFill>
                          <a:effectLst/>
                          <a:latin typeface="Calibri" panose="020F0502020204030204" pitchFamily="34" charset="0"/>
                        </a:rPr>
                        <a:t>445220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Fish and seafood markets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9462">
                <a:tc>
                  <a:txBody>
                    <a:bodyPr/>
                    <a:lstStyle/>
                    <a:p>
                      <a:pPr algn="l" fontAlgn="b"/>
                      <a:r>
                        <a:rPr lang="en-US" sz="1800" b="0" i="0" u="none" strike="noStrike" dirty="0">
                          <a:solidFill>
                            <a:srgbClr val="000000"/>
                          </a:solidFill>
                          <a:effectLst/>
                          <a:latin typeface="Calibri" panose="020F0502020204030204" pitchFamily="34" charset="0"/>
                        </a:rPr>
                        <a:t>445230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Fruit and vegetable markets (includes farmers markets)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9462">
                <a:tc>
                  <a:txBody>
                    <a:bodyPr/>
                    <a:lstStyle/>
                    <a:p>
                      <a:pPr algn="l" fontAlgn="b"/>
                      <a:r>
                        <a:rPr lang="en-US" sz="1800" b="0" i="0" u="none" strike="noStrike" dirty="0">
                          <a:solidFill>
                            <a:srgbClr val="000000"/>
                          </a:solidFill>
                          <a:effectLst/>
                          <a:latin typeface="Calibri" panose="020F0502020204030204" pitchFamily="34" charset="0"/>
                        </a:rPr>
                        <a:t>445291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0" i="0" u="none" strike="noStrike" dirty="0">
                          <a:solidFill>
                            <a:srgbClr val="000000"/>
                          </a:solidFill>
                          <a:effectLst/>
                          <a:latin typeface="Calibri" panose="020F0502020204030204" pitchFamily="34" charset="0"/>
                        </a:rPr>
                        <a:t>Baked goods stores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173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114%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69462">
                <a:tc>
                  <a:txBody>
                    <a:bodyPr/>
                    <a:lstStyle/>
                    <a:p>
                      <a:pPr algn="l" fontAlgn="b"/>
                      <a:r>
                        <a:rPr lang="en-US" sz="1800" b="0" i="0" u="none" strike="noStrike" dirty="0">
                          <a:solidFill>
                            <a:srgbClr val="000000"/>
                          </a:solidFill>
                          <a:effectLst/>
                          <a:latin typeface="Calibri" panose="020F0502020204030204" pitchFamily="34" charset="0"/>
                        </a:rPr>
                        <a:t>445292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Confectionery and nut stores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9462">
                <a:tc>
                  <a:txBody>
                    <a:bodyPr/>
                    <a:lstStyle/>
                    <a:p>
                      <a:pPr algn="l" fontAlgn="b"/>
                      <a:r>
                        <a:rPr lang="en-US" sz="1800" b="0" i="0" u="none" strike="noStrike" dirty="0">
                          <a:solidFill>
                            <a:srgbClr val="000000"/>
                          </a:solidFill>
                          <a:effectLst/>
                          <a:latin typeface="Calibri" panose="020F0502020204030204" pitchFamily="34" charset="0"/>
                        </a:rPr>
                        <a:t>445299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800" b="0" i="0" u="none" strike="noStrike" dirty="0">
                          <a:solidFill>
                            <a:srgbClr val="000000"/>
                          </a:solidFill>
                          <a:effectLst/>
                          <a:latin typeface="Calibri" panose="020F0502020204030204" pitchFamily="34" charset="0"/>
                        </a:rPr>
                        <a:t>All other specialty food stores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377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Calibri" panose="020F0502020204030204" pitchFamily="34" charset="0"/>
                        </a:rPr>
                        <a:t>308%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69462">
                <a:tc>
                  <a:txBody>
                    <a:bodyPr/>
                    <a:lstStyle/>
                    <a:p>
                      <a:pPr algn="l" fontAlgn="b"/>
                      <a:r>
                        <a:rPr lang="en-US" sz="1800" b="0" i="0" u="none" strike="noStrike" dirty="0">
                          <a:solidFill>
                            <a:srgbClr val="000000"/>
                          </a:solidFill>
                          <a:effectLst/>
                          <a:latin typeface="Calibri" panose="020F0502020204030204" pitchFamily="34" charset="0"/>
                        </a:rPr>
                        <a:t>445310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Beer, wine, and liquor stores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9462">
                <a:tc>
                  <a:txBody>
                    <a:bodyPr/>
                    <a:lstStyle/>
                    <a:p>
                      <a:pPr algn="l" fontAlgn="b"/>
                      <a:r>
                        <a:rPr lang="en-US" sz="1800" b="0" i="0" u="none" strike="noStrike" dirty="0">
                          <a:solidFill>
                            <a:srgbClr val="000000"/>
                          </a:solidFill>
                          <a:effectLst/>
                          <a:latin typeface="Calibri" panose="020F0502020204030204" pitchFamily="34" charset="0"/>
                        </a:rPr>
                        <a:t>446191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Food, health, supplement stores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0690">
                <a:tc>
                  <a:txBody>
                    <a:bodyPr/>
                    <a:lstStyle/>
                    <a:p>
                      <a:pPr algn="l" fontAlgn="b"/>
                      <a:r>
                        <a:rPr lang="en-US" sz="1800" b="0" i="0" u="none" strike="noStrike" dirty="0">
                          <a:solidFill>
                            <a:srgbClr val="000000"/>
                          </a:solidFill>
                          <a:effectLst/>
                          <a:latin typeface="Calibri" panose="020F0502020204030204" pitchFamily="34" charset="0"/>
                        </a:rPr>
                        <a:t>454210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Vending machine operators</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844731277"/>
      </p:ext>
    </p:extLst>
  </p:cSld>
  <p:clrMapOvr>
    <a:masterClrMapping/>
  </p:clrMapOvr>
</p:sld>
</file>

<file path=ppt/theme/theme1.xml><?xml version="1.0" encoding="utf-8"?>
<a:theme xmlns:a="http://schemas.openxmlformats.org/drawingml/2006/main" name="ICF_Master_2017">
  <a:themeElements>
    <a:clrScheme name="ICF 2017">
      <a:dk1>
        <a:srgbClr val="000000"/>
      </a:dk1>
      <a:lt1>
        <a:srgbClr val="FFFFFF"/>
      </a:lt1>
      <a:dk2>
        <a:srgbClr val="768A91"/>
      </a:dk2>
      <a:lt2>
        <a:srgbClr val="D8E0E3"/>
      </a:lt2>
      <a:accent1>
        <a:srgbClr val="00538B"/>
      </a:accent1>
      <a:accent2>
        <a:srgbClr val="00A2E0"/>
      </a:accent2>
      <a:accent3>
        <a:srgbClr val="00AFAA"/>
      </a:accent3>
      <a:accent4>
        <a:srgbClr val="69C14C"/>
      </a:accent4>
      <a:accent5>
        <a:srgbClr val="F6A941"/>
      </a:accent5>
      <a:accent6>
        <a:srgbClr val="E10859"/>
      </a:accent6>
      <a:hlink>
        <a:srgbClr val="00538B"/>
      </a:hlink>
      <a:folHlink>
        <a:srgbClr val="00A2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2E0"/>
        </a:solidFill>
        <a:ln w="12700" cmpd="sng">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2"/>
        </a:lnRef>
        <a:fillRef idx="1">
          <a:schemeClr val="lt1"/>
        </a:fillRef>
        <a:effectRef idx="0">
          <a:schemeClr val="accent2"/>
        </a:effectRef>
        <a:fontRef idx="minor">
          <a:schemeClr val="dk1"/>
        </a:fontRef>
      </a:style>
    </a:spDef>
    <a:lnDef>
      <a:spPr>
        <a:ln>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bodyPr wrap="square" lIns="0" tIns="0" rIns="0" bIns="0" rtlCol="0">
        <a:noAutofit/>
      </a:bodyPr>
      <a:lstStyle>
        <a:defPPr marL="0" indent="0" algn="ctr">
          <a:spcBef>
            <a:spcPts val="1200"/>
          </a:spcBef>
          <a:spcAft>
            <a:spcPts val="0"/>
          </a:spcAft>
          <a:buNone/>
          <a:defRPr sz="2200" dirty="0" smtClean="0">
            <a:solidFill>
              <a:srgbClr val="768591"/>
            </a:solidFill>
          </a:defRPr>
        </a:defPPr>
      </a:lstStyle>
    </a:txDef>
  </a:objectDefaults>
  <a:extraClrSchemeLst/>
  <a:extLst>
    <a:ext uri="{05A4C25C-085E-4340-85A3-A5531E510DB2}">
      <thm15:themeFamily xmlns:thm15="http://schemas.microsoft.com/office/thememl/2012/main" name="New Universal PowerPoint Template Widescreen.potx [Read-Only]" id="{CBF5A441-5254-4598-8958-B148E02B1802}" vid="{6DFDD25D-B5CE-41F8-BBB4-9F46CCC1BC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gaea68229104418bb6f7e9d3a3ee628d xmlns="ac8cedf0-06eb-411a-aeda-3c4e0b4f4e09">
      <Terms xmlns="http://schemas.microsoft.com/office/infopath/2007/PartnerControls">
        <TermInfo xmlns="http://schemas.microsoft.com/office/infopath/2007/PartnerControls">
          <TermName xmlns="http://schemas.microsoft.com/office/infopath/2007/PartnerControls">Brand</TermName>
          <TermId xmlns="http://schemas.microsoft.com/office/infopath/2007/PartnerControls">956747bd-03d6-42fa-b21d-d67864e1ab84</TermId>
        </TermInfo>
      </Terms>
    </gaea68229104418bb6f7e9d3a3ee628d>
    <k1a165af0be6435084f0d84ab929c766 xmlns="ac8cedf0-06eb-411a-aeda-3c4e0b4f4e09">
      <Terms xmlns="http://schemas.microsoft.com/office/infopath/2007/PartnerControls"/>
    </k1a165af0be6435084f0d84ab929c766>
    <ib3f1a3a39e34d47b02bdebbc1fc26e6 xmlns="ac8cedf0-06eb-411a-aeda-3c4e0b4f4e09">
      <Terms xmlns="http://schemas.microsoft.com/office/infopath/2007/PartnerControls">
        <TermInfo xmlns="http://schemas.microsoft.com/office/infopath/2007/PartnerControls">
          <TermName xmlns="http://schemas.microsoft.com/office/infopath/2007/PartnerControls">Branded Materials</TermName>
          <TermId xmlns="http://schemas.microsoft.com/office/infopath/2007/PartnerControls">e8103d7b-bd02-49df-9a1c-62bfb202956c</TermId>
        </TermInfo>
      </Terms>
    </ib3f1a3a39e34d47b02bdebbc1fc26e6>
    <TaxCatchAll xmlns="ac8cedf0-06eb-411a-aeda-3c4e0b4f4e09">
      <Value>605</Value>
      <Value>54</Value>
    </TaxCatchAll>
    <PublishingContactEmail xmlns="http://schemas.microsoft.com/sharepoint/v3" xsi:nil="true"/>
    <_x003e_ xmlns="48c27bdf-640c-4dd7-a6a0-7a6ac744788f">PowerPoint</_x003e_>
    <Audience xmlns="http://schemas.microsoft.com/sharepoint/v3" xsi:nil="true"/>
    <PublishingExpirationDate xmlns="http://schemas.microsoft.com/sharepoint/v3" xsi:nil="true"/>
    <PublishingStartDate xmlns="http://schemas.microsoft.com/sharepoint/v3" xsi:nil="true"/>
    <PublishingContact xmlns="http://schemas.microsoft.com/sharepoint/v3">
      <UserInfo>
        <DisplayName/>
        <AccountId xsi:nil="true"/>
        <AccountType/>
      </UserInfo>
    </PublishingContact>
    <PublishingContactName xmlns="http://schemas.microsoft.com/sharepoint/v3" xsi:nil="true"/>
  </documentManagement>
</p:properties>
</file>

<file path=customXml/item2.xml><?xml version="1.0" encoding="utf-8"?>
<?mso-contentType ?>
<spe:Receivers xmlns:spe="http://schemas.microsoft.com/sharepoint/events"/>
</file>

<file path=customXml/item3.xml><?xml version="1.0" encoding="utf-8"?>
<?mso-contentType ?>
<SharedContentType xmlns="Microsoft.SharePoint.Taxonomy.ContentTypeSync" SourceId="d9aa8ed7-1c37-49dd-a22d-28c7488c8cd7" ContentTypeId="0x010100CE35B5F3DFC10C41B27C203304E6095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Intranet Document" ma:contentTypeID="0x010100CE35B5F3DFC10C41B27C203304E609510034451C73EBF4D345A980F079FF6E7DC0" ma:contentTypeVersion="27" ma:contentTypeDescription="" ma:contentTypeScope="" ma:versionID="c5f6eaed40205dc208a9a5ac2eb6d3a6">
  <xsd:schema xmlns:xsd="http://www.w3.org/2001/XMLSchema" xmlns:xs="http://www.w3.org/2001/XMLSchema" xmlns:p="http://schemas.microsoft.com/office/2006/metadata/properties" xmlns:ns1="http://schemas.microsoft.com/sharepoint/v3" xmlns:ns2="ac8cedf0-06eb-411a-aeda-3c4e0b4f4e09" xmlns:ns4="48c27bdf-640c-4dd7-a6a0-7a6ac744788f" targetNamespace="http://schemas.microsoft.com/office/2006/metadata/properties" ma:root="true" ma:fieldsID="9bc229660dc18270fa4547f2530cbf4a" ns1:_="" ns2:_="" ns4:_="">
    <xsd:import namespace="http://schemas.microsoft.com/sharepoint/v3"/>
    <xsd:import namespace="ac8cedf0-06eb-411a-aeda-3c4e0b4f4e09"/>
    <xsd:import namespace="48c27bdf-640c-4dd7-a6a0-7a6ac744788f"/>
    <xsd:element name="properties">
      <xsd:complexType>
        <xsd:sequence>
          <xsd:element name="documentManagement">
            <xsd:complexType>
              <xsd:all>
                <xsd:element ref="ns2:TaxCatchAll" minOccurs="0"/>
                <xsd:element ref="ns2:TaxCatchAllLabel" minOccurs="0"/>
                <xsd:element ref="ns1:PublishingStartDate" minOccurs="0"/>
                <xsd:element ref="ns1:PublishingContact" minOccurs="0"/>
                <xsd:element ref="ns1:PublishingExpirationDate" minOccurs="0"/>
                <xsd:element ref="ns1:PublishingContactName" minOccurs="0"/>
                <xsd:element ref="ns1:PublishingContactEmail" minOccurs="0"/>
                <xsd:element ref="ns1:Audience" minOccurs="0"/>
                <xsd:element ref="ns2:k1a165af0be6435084f0d84ab929c766" minOccurs="0"/>
                <xsd:element ref="ns2:ib3f1a3a39e34d47b02bdebbc1fc26e6" minOccurs="0"/>
                <xsd:element ref="ns2:gaea68229104418bb6f7e9d3a3ee628d" minOccurs="0"/>
                <xsd:element ref="ns4:_x003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hidden="true" ma:internalName="PublishingStartDate" ma:readOnly="false">
      <xsd:simpleType>
        <xsd:restriction base="dms:Unknown"/>
      </xsd:simpleType>
    </xsd:element>
    <xsd:element name="PublishingContact" ma:index="6" nillable="true" ma:displayName="Contact" ma:description="" ma:hidden="true"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ExpirationDate" ma:index="7" nillable="true" ma:displayName="Scheduling End Date" ma:hidden="true" ma:internalName="PublishingExpirationDate" ma:readOnly="false">
      <xsd:simpleType>
        <xsd:restriction base="dms:Unknown"/>
      </xsd:simpleType>
    </xsd:element>
    <xsd:element name="PublishingContactName" ma:index="8" nillable="true" ma:displayName="Contact Name" ma:internalName="PublishingContactName">
      <xsd:simpleType>
        <xsd:restriction base="dms:Text">
          <xsd:maxLength value="255"/>
        </xsd:restriction>
      </xsd:simpleType>
    </xsd:element>
    <xsd:element name="PublishingContactEmail" ma:index="9" nillable="true" ma:displayName="Contact E-Mail Address" ma:internalName="PublishingContactEmail">
      <xsd:simpleType>
        <xsd:restriction base="dms:Text">
          <xsd:maxLength value="255"/>
        </xsd:restriction>
      </xsd:simpleType>
    </xsd:element>
    <xsd:element name="Audience" ma:index="11" nillable="true" ma:displayName="Target Audiences" ma:description="" ma:internalName="Audienc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8cedf0-06eb-411a-aeda-3c4e0b4f4e09" elementFormDefault="qualified">
    <xsd:import namespace="http://schemas.microsoft.com/office/2006/documentManagement/types"/>
    <xsd:import namespace="http://schemas.microsoft.com/office/infopath/2007/PartnerControls"/>
    <xsd:element name="TaxCatchAll" ma:index="2" nillable="true" ma:displayName="Taxonomy Catch All Column" ma:hidden="true" ma:list="{45b4df83-8e76-4ee6-8a6e-ffc4e03d899e}" ma:internalName="TaxCatchAll" ma:showField="CatchAllData" ma:web="ac8cedf0-06eb-411a-aeda-3c4e0b4f4e09">
      <xsd:complexType>
        <xsd:complexContent>
          <xsd:extension base="dms:MultiChoiceLookup">
            <xsd:sequence>
              <xsd:element name="Value" type="dms:Lookup" maxOccurs="unbounded" minOccurs="0" nillable="true"/>
            </xsd:sequence>
          </xsd:extension>
        </xsd:complexContent>
      </xsd:complexType>
    </xsd:element>
    <xsd:element name="TaxCatchAllLabel" ma:index="3" nillable="true" ma:displayName="Taxonomy Catch All Column1" ma:hidden="true" ma:list="{45b4df83-8e76-4ee6-8a6e-ffc4e03d899e}" ma:internalName="TaxCatchAllLabel" ma:readOnly="true" ma:showField="CatchAllDataLabel" ma:web="ac8cedf0-06eb-411a-aeda-3c4e0b4f4e09">
      <xsd:complexType>
        <xsd:complexContent>
          <xsd:extension base="dms:MultiChoiceLookup">
            <xsd:sequence>
              <xsd:element name="Value" type="dms:Lookup" maxOccurs="unbounded" minOccurs="0" nillable="true"/>
            </xsd:sequence>
          </xsd:extension>
        </xsd:complexContent>
      </xsd:complexType>
    </xsd:element>
    <xsd:element name="k1a165af0be6435084f0d84ab929c766" ma:index="19" nillable="true" ma:taxonomy="true" ma:internalName="k1a165af0be6435084f0d84ab929c766" ma:taxonomyFieldName="Display_x0020_Page" ma:displayName="Display Page" ma:default="" ma:fieldId="{41a165af-0be6-4350-84f0-d84ab929c766}" ma:taxonomyMulti="true" ma:sspId="3e19737f-1f90-4e79-9fc4-fd47dd63d4d0" ma:termSetId="f38f543b-4c32-4b11-af29-dfabd4945814" ma:anchorId="00000000-0000-0000-0000-000000000000" ma:open="false" ma:isKeyword="false">
      <xsd:complexType>
        <xsd:sequence>
          <xsd:element ref="pc:Terms" minOccurs="0" maxOccurs="1"/>
        </xsd:sequence>
      </xsd:complexType>
    </xsd:element>
    <xsd:element name="ib3f1a3a39e34d47b02bdebbc1fc26e6" ma:index="21" nillable="true" ma:taxonomy="true" ma:internalName="ib3f1a3a39e34d47b02bdebbc1fc26e6" ma:taxonomyFieldName="Asset_x0020_Type" ma:displayName="Content Category" ma:default="" ma:fieldId="{2b3f1a3a-39e3-4d47-b02b-debbc1fc26e6}" ma:sspId="3e19737f-1f90-4e79-9fc4-fd47dd63d4d0" ma:termSetId="7887ea7e-6924-4479-9b5a-a8a26621cbaa" ma:anchorId="00000000-0000-0000-0000-000000000000" ma:open="false" ma:isKeyword="false">
      <xsd:complexType>
        <xsd:sequence>
          <xsd:element ref="pc:Terms" minOccurs="0" maxOccurs="1"/>
        </xsd:sequence>
      </xsd:complexType>
    </xsd:element>
    <xsd:element name="gaea68229104418bb6f7e9d3a3ee628d" ma:index="23" nillable="true" ma:taxonomy="true" ma:internalName="gaea68229104418bb6f7e9d3a3ee628d" ma:taxonomyFieldName="Asset_x0020_Topic" ma:displayName="Content Topic(s)" ma:default="" ma:fieldId="{0aea6822-9104-418b-b6f7-e9d3a3ee628d}" ma:taxonomyMulti="true" ma:sspId="3e19737f-1f90-4e79-9fc4-fd47dd63d4d0" ma:termSetId="ab0bbaa8-2256-48af-a50c-a67ff4b8806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8c27bdf-640c-4dd7-a6a0-7a6ac744788f" elementFormDefault="qualified">
    <xsd:import namespace="http://schemas.microsoft.com/office/2006/documentManagement/types"/>
    <xsd:import namespace="http://schemas.microsoft.com/office/infopath/2007/PartnerControls"/>
    <xsd:element name="_x003e_" ma:index="24" nillable="true" ma:displayName="&gt;" ma:default="Request for Proposal" ma:format="Dropdown" ma:internalName="_x003e_">
      <xsd:simpleType>
        <xsd:restriction base="dms:Choice">
          <xsd:enumeration value="Request for Proposal"/>
          <xsd:enumeration value="Request for Information"/>
          <xsd:enumeration value="PowerPoint"/>
          <xsd:enumeration value="Repor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axOccurs="1" ma:index="1" ma:displayName="Title"/>
        <xsd:element ref="dc:subject" minOccurs="0" maxOccurs="1"/>
        <xsd:element ref="dc:description" minOccurs="0" maxOccurs="1" ma:index="10" ma:displayName="Comments"/>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5DAF0A-40E9-4D6B-9A11-10F90D2B6AAE}">
  <ds:schemaRefs>
    <ds:schemaRef ds:uri="http://schemas.microsoft.com/office/infopath/2007/PartnerControls"/>
    <ds:schemaRef ds:uri="http://schemas.microsoft.com/sharepoint/v3"/>
    <ds:schemaRef ds:uri="http://purl.org/dc/elements/1.1/"/>
    <ds:schemaRef ds:uri="http://schemas.microsoft.com/office/2006/documentManagement/types"/>
    <ds:schemaRef ds:uri="http://schemas.openxmlformats.org/package/2006/metadata/core-properties"/>
    <ds:schemaRef ds:uri="http://purl.org/dc/terms/"/>
    <ds:schemaRef ds:uri="48c27bdf-640c-4dd7-a6a0-7a6ac744788f"/>
    <ds:schemaRef ds:uri="ac8cedf0-06eb-411a-aeda-3c4e0b4f4e09"/>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5A81816-57C6-4CEB-BAC4-ADACC7450143}">
  <ds:schemaRefs>
    <ds:schemaRef ds:uri="http://schemas.microsoft.com/sharepoint/events"/>
  </ds:schemaRefs>
</ds:datastoreItem>
</file>

<file path=customXml/itemProps3.xml><?xml version="1.0" encoding="utf-8"?>
<ds:datastoreItem xmlns:ds="http://schemas.openxmlformats.org/officeDocument/2006/customXml" ds:itemID="{13DF1DDE-7624-411C-BA43-46329B243317}">
  <ds:schemaRefs>
    <ds:schemaRef ds:uri="Microsoft.SharePoint.Taxonomy.ContentTypeSync"/>
  </ds:schemaRefs>
</ds:datastoreItem>
</file>

<file path=customXml/itemProps4.xml><?xml version="1.0" encoding="utf-8"?>
<ds:datastoreItem xmlns:ds="http://schemas.openxmlformats.org/officeDocument/2006/customXml" ds:itemID="{C4AB6F67-2586-41F3-9E2A-03E7B7391B87}">
  <ds:schemaRefs>
    <ds:schemaRef ds:uri="http://schemas.microsoft.com/sharepoint/v3/contenttype/forms"/>
  </ds:schemaRefs>
</ds:datastoreItem>
</file>

<file path=customXml/itemProps5.xml><?xml version="1.0" encoding="utf-8"?>
<ds:datastoreItem xmlns:ds="http://schemas.openxmlformats.org/officeDocument/2006/customXml" ds:itemID="{CC08C9B3-1E54-467E-8943-609D463AC8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c8cedf0-06eb-411a-aeda-3c4e0b4f4e09"/>
    <ds:schemaRef ds:uri="48c27bdf-640c-4dd7-a6a0-7a6ac74478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 Universal PowerPoint Template Widescreen</Template>
  <TotalTime>643</TotalTime>
  <Words>1960</Words>
  <Application>Microsoft Office PowerPoint</Application>
  <PresentationFormat>Custom</PresentationFormat>
  <Paragraphs>639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Lucida Grande</vt:lpstr>
      <vt:lpstr>Wingdings</vt:lpstr>
      <vt:lpstr>ICF_Master_2017</vt:lpstr>
      <vt:lpstr>DCFPC Food Study Presentation </vt:lpstr>
      <vt:lpstr>Outline </vt:lpstr>
      <vt:lpstr>DC Food Policy Project Work Plan / Tasks</vt:lpstr>
      <vt:lpstr>Food Manufacturing</vt:lpstr>
      <vt:lpstr>Beverage Product Manufacturing</vt:lpstr>
      <vt:lpstr>Grocery and Related Product Wholesalers</vt:lpstr>
      <vt:lpstr>Farm Product Raw Material Merchant Wholesalers</vt:lpstr>
      <vt:lpstr>Alcoholic Beverage Merchant Wholesalers, Farm Supply</vt:lpstr>
      <vt:lpstr>Food and Beverage Stores, Farm Supply Stores, Vending</vt:lpstr>
      <vt:lpstr>Food Service and Drinking Places</vt:lpstr>
      <vt:lpstr>Next Steps</vt:lpstr>
    </vt:vector>
  </TitlesOfParts>
  <Company>Windows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Modicamore, Dominic</dc:creator>
  <cp:keywords/>
  <dc:description/>
  <cp:lastModifiedBy>Cidlowski, Laine (OP)</cp:lastModifiedBy>
  <cp:revision>33</cp:revision>
  <cp:lastPrinted>2017-04-17T13:18:56Z</cp:lastPrinted>
  <dcterms:created xsi:type="dcterms:W3CDTF">2017-10-03T05:43:00Z</dcterms:created>
  <dcterms:modified xsi:type="dcterms:W3CDTF">2017-10-04T14:34:45Z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0x010100CE35B5F3DFC10C41B27C203304E609510034451C73EBF4D345A980F079FF6E7DC0</vt:lpwstr>
  </property>
  <property fmtid="{D5CDD505-2E9C-101B-9397-08002B2CF9AE}" pid="3" name="Asset Topic">
    <vt:lpwstr>605;#Brand|956747bd-03d6-42fa-b21d-d67864e1ab84</vt:lpwstr>
  </property>
  <property fmtid="{D5CDD505-2E9C-101B-9397-08002B2CF9AE}" pid="4" name="Asset_x0020_Type">
    <vt:lpwstr>54;#Branded Materials|e8103d7b-bd02-49df-9a1c-62bfb202956c</vt:lpwstr>
  </property>
  <property fmtid="{D5CDD505-2E9C-101B-9397-08002B2CF9AE}" pid="5" name="Display Page">
    <vt:lpwstr/>
  </property>
  <property fmtid="{D5CDD505-2E9C-101B-9397-08002B2CF9AE}" pid="6" name="Asset Type">
    <vt:lpwstr>54</vt:lpwstr>
  </property>
</Properties>
</file>